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 id="2147483723" r:id="rId5"/>
  </p:sldMasterIdLst>
  <p:notesMasterIdLst>
    <p:notesMasterId r:id="rId7"/>
  </p:notesMasterIdLst>
  <p:handoutMasterIdLst>
    <p:handoutMasterId r:id="rId8"/>
  </p:handoutMasterIdLst>
  <p:sldIdLst>
    <p:sldId id="310"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40" userDrawn="1">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9678"/>
    <a:srgbClr val="99B5A0"/>
    <a:srgbClr val="5D864A"/>
    <a:srgbClr val="C8C8C8"/>
    <a:srgbClr val="FFFFFF"/>
    <a:srgbClr val="FF6600"/>
    <a:srgbClr val="D9D9D9"/>
    <a:srgbClr val="DF1F2E"/>
    <a:srgbClr val="FFCC66"/>
    <a:srgbClr val="8B010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27" autoAdjust="0"/>
    <p:restoredTop sz="91361" autoAdjust="0"/>
  </p:normalViewPr>
  <p:slideViewPr>
    <p:cSldViewPr snapToGrid="0">
      <p:cViewPr>
        <p:scale>
          <a:sx n="90" d="100"/>
          <a:sy n="90" d="100"/>
        </p:scale>
        <p:origin x="1260" y="396"/>
      </p:cViewPr>
      <p:guideLst>
        <p:guide pos="840"/>
        <p:guide orient="horz" pos="2160"/>
      </p:guideLst>
    </p:cSldViewPr>
  </p:slideViewPr>
  <p:notesTextViewPr>
    <p:cViewPr>
      <p:scale>
        <a:sx n="3" d="2"/>
        <a:sy n="3" d="2"/>
      </p:scale>
      <p:origin x="0" y="0"/>
    </p:cViewPr>
  </p:notesText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2CF3383-DF08-4C90-8557-22EF3027DD43}" type="datetimeFigureOut">
              <a:rPr lang="en-US" smtClean="0"/>
              <a:t>3/6/2023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7D16557-6E8E-4D95-8DF3-2DE1590C714A}" type="datetimeFigureOut">
              <a:rPr lang="en-US" smtClean="0"/>
              <a:t>3/6/2023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3A86D8-1D95-4DFF-A26B-8F86AC3AC58E}" type="slidenum">
              <a:rPr lang="en-US" smtClean="0"/>
              <a:t>‹#›</a:t>
            </a:fld>
            <a:endParaRPr lang="en-US"/>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A86D8-1D95-4DFF-A26B-8F86AC3AC58E}" type="slidenum">
              <a:rPr lang="en-US" smtClean="0"/>
              <a:t>1</a:t>
            </a:fld>
            <a:endParaRPr lang="en-US"/>
          </a:p>
        </p:txBody>
      </p:sp>
    </p:spTree>
    <p:extLst>
      <p:ext uri="{BB962C8B-B14F-4D97-AF65-F5344CB8AC3E}">
        <p14:creationId xmlns:p14="http://schemas.microsoft.com/office/powerpoint/2010/main" val="37879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3888" userDrawn="1">
          <p15:clr>
            <a:srgbClr val="FBAE40"/>
          </p15:clr>
        </p15:guide>
        <p15:guide id="4" pos="37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1383915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5972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9277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446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1757340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20610108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 name="Group 1"/>
          <p:cNvGrpSpPr/>
          <p:nvPr userDrawn="1"/>
        </p:nvGrpSpPr>
        <p:grpSpPr>
          <a:xfrm>
            <a:off x="266700" y="5608444"/>
            <a:ext cx="2326148" cy="1005840"/>
            <a:chOff x="266700" y="5608444"/>
            <a:chExt cx="2326148" cy="1005840"/>
          </a:xfrm>
        </p:grpSpPr>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grpSp>
    </p:spTree>
    <p:extLst>
      <p:ext uri="{BB962C8B-B14F-4D97-AF65-F5344CB8AC3E}">
        <p14:creationId xmlns:p14="http://schemas.microsoft.com/office/powerpoint/2010/main" val="31824933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480589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27816979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15485999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66700" y="1028700"/>
            <a:ext cx="11658599" cy="5600700"/>
          </a:xfrm>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41154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667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Standard Content Slide Colors</a:t>
            </a:r>
            <a:endParaRPr lang="en-US" dirty="0"/>
          </a:p>
        </p:txBody>
      </p:sp>
      <p:sp>
        <p:nvSpPr>
          <p:cNvPr id="2" name="TextBox 1"/>
          <p:cNvSpPr txBox="1"/>
          <p:nvPr userDrawn="1"/>
        </p:nvSpPr>
        <p:spPr>
          <a:xfrm>
            <a:off x="60960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Chart Colors</a:t>
            </a:r>
            <a:endParaRPr lang="en-US" dirty="0"/>
          </a:p>
        </p:txBody>
      </p:sp>
      <p:grpSp>
        <p:nvGrpSpPr>
          <p:cNvPr id="21" name="Group 20"/>
          <p:cNvGrpSpPr/>
          <p:nvPr userDrawn="1"/>
        </p:nvGrpSpPr>
        <p:grpSpPr>
          <a:xfrm>
            <a:off x="372234" y="1391830"/>
            <a:ext cx="1145832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217</a:t>
              </a:r>
            </a:p>
            <a:p>
              <a:pPr algn="ctr">
                <a:defRPr/>
              </a:pPr>
              <a:r>
                <a:rPr lang="en-US" sz="1000" b="1" dirty="0">
                  <a:solidFill>
                    <a:schemeClr val="tx1"/>
                  </a:solidFill>
                </a:rPr>
                <a:t>217</a:t>
              </a:r>
            </a:p>
            <a:p>
              <a:pPr algn="ctr">
                <a:defRPr/>
              </a:pPr>
              <a:r>
                <a:rPr lang="en-US" sz="1000" b="1" dirty="0">
                  <a:solidFill>
                    <a:schemeClr val="tx1"/>
                  </a:solidFill>
                </a:rPr>
                <a:t>217</a:t>
              </a:r>
            </a:p>
            <a:p>
              <a:pPr algn="ctr">
                <a:defRPr/>
              </a:pPr>
              <a:endParaRPr lang="en-US" sz="1000" b="1" dirty="0">
                <a:solidFill>
                  <a:schemeClr val="tx1"/>
                </a:solidFill>
              </a:endParaRPr>
            </a:p>
            <a:p>
              <a:pPr algn="ctr">
                <a:defRPr/>
              </a:pPr>
              <a:r>
                <a:rPr lang="en-US" sz="100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200</a:t>
              </a:r>
            </a:p>
            <a:p>
              <a:pPr algn="ctr">
                <a:defRPr/>
              </a:pPr>
              <a:r>
                <a:rPr lang="en-US" sz="1000" b="1" dirty="0">
                  <a:solidFill>
                    <a:schemeClr val="tx1"/>
                  </a:solidFill>
                </a:rPr>
                <a:t>200</a:t>
              </a:r>
            </a:p>
            <a:p>
              <a:pPr algn="ctr">
                <a:defRPr/>
              </a:pPr>
              <a:r>
                <a:rPr lang="en-US" sz="1000" b="1" dirty="0">
                  <a:solidFill>
                    <a:schemeClr val="tx1"/>
                  </a:solidFill>
                </a:rPr>
                <a:t>200</a:t>
              </a:r>
            </a:p>
            <a:p>
              <a:pPr algn="ctr">
                <a:defRPr/>
              </a:pPr>
              <a:endParaRPr lang="en-US" sz="1000" b="1" dirty="0">
                <a:solidFill>
                  <a:schemeClr val="tx1"/>
                </a:solidFill>
              </a:endParaRPr>
            </a:p>
            <a:p>
              <a:pPr algn="ctr">
                <a:defRPr/>
              </a:pPr>
              <a:r>
                <a:rPr lang="en-US" sz="100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255</a:t>
              </a:r>
            </a:p>
            <a:p>
              <a:pPr algn="ctr">
                <a:defRPr/>
              </a:pPr>
              <a:r>
                <a:rPr lang="en-US" sz="1000" b="1" dirty="0">
                  <a:solidFill>
                    <a:schemeClr val="tx1"/>
                  </a:solidFill>
                </a:rPr>
                <a:t>255</a:t>
              </a:r>
            </a:p>
            <a:p>
              <a:pPr algn="ctr">
                <a:defRPr/>
              </a:pPr>
              <a:r>
                <a:rPr lang="en-US" sz="1000" b="1" dirty="0">
                  <a:solidFill>
                    <a:schemeClr val="tx1"/>
                  </a:solidFill>
                </a:rPr>
                <a:t>255</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a:t>
              </a:r>
            </a:p>
            <a:p>
              <a:pPr algn="ctr">
                <a:defRPr/>
              </a:pPr>
              <a:r>
                <a:rPr lang="en-US" sz="1000" b="1" dirty="0">
                  <a:solidFill>
                    <a:schemeClr val="bg1"/>
                  </a:solidFill>
                </a:rPr>
                <a:t>0</a:t>
              </a:r>
            </a:p>
            <a:p>
              <a:pPr algn="ctr">
                <a:defRPr/>
              </a:pPr>
              <a:r>
                <a:rPr lang="en-US" sz="1000" b="1" dirty="0">
                  <a:solidFill>
                    <a:schemeClr val="bg1"/>
                  </a:solidFill>
                </a:rPr>
                <a:t>0</a:t>
              </a:r>
            </a:p>
            <a:p>
              <a:pPr algn="ctr">
                <a:defRPr/>
              </a:pPr>
              <a:endParaRPr lang="en-US" sz="1000" b="1" dirty="0">
                <a:solidFill>
                  <a:schemeClr val="bg1"/>
                </a:solidFill>
              </a:endParaRPr>
            </a:p>
            <a:p>
              <a:pPr algn="ctr">
                <a:defRPr/>
              </a:pPr>
              <a:r>
                <a:rPr lang="en-US" sz="100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163</a:t>
              </a:r>
            </a:p>
            <a:p>
              <a:pPr algn="ctr">
                <a:defRPr/>
              </a:pPr>
              <a:r>
                <a:rPr lang="en-US" sz="1000" b="1" dirty="0">
                  <a:solidFill>
                    <a:schemeClr val="tx1"/>
                  </a:solidFill>
                </a:rPr>
                <a:t>163</a:t>
              </a:r>
            </a:p>
            <a:p>
              <a:pPr algn="ctr">
                <a:defRPr/>
              </a:pPr>
              <a:r>
                <a:rPr lang="en-US" sz="1000" b="1" dirty="0">
                  <a:solidFill>
                    <a:schemeClr val="tx1"/>
                  </a:solidFill>
                </a:rPr>
                <a:t>163</a:t>
              </a:r>
            </a:p>
            <a:p>
              <a:pPr algn="ctr">
                <a:defRPr/>
              </a:pPr>
              <a:endParaRPr lang="en-US" sz="1000" b="1" dirty="0">
                <a:solidFill>
                  <a:schemeClr val="tx1"/>
                </a:solidFill>
              </a:endParaRPr>
            </a:p>
            <a:p>
              <a:pPr algn="ctr">
                <a:defRPr/>
              </a:pPr>
              <a:r>
                <a:rPr lang="en-US" sz="100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131</a:t>
              </a:r>
            </a:p>
            <a:p>
              <a:pPr algn="ctr">
                <a:defRPr/>
              </a:pPr>
              <a:r>
                <a:rPr lang="en-US" sz="1000" b="1" dirty="0">
                  <a:solidFill>
                    <a:schemeClr val="tx1"/>
                  </a:solidFill>
                </a:rPr>
                <a:t>132</a:t>
              </a:r>
            </a:p>
            <a:p>
              <a:pPr algn="ctr">
                <a:defRPr/>
              </a:pPr>
              <a:r>
                <a:rPr lang="en-US" sz="1000" b="1" dirty="0">
                  <a:solidFill>
                    <a:schemeClr val="tx1"/>
                  </a:solidFill>
                </a:rPr>
                <a:t>122</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223</a:t>
              </a:r>
            </a:p>
            <a:p>
              <a:pPr algn="ctr">
                <a:defRPr/>
              </a:pPr>
              <a:r>
                <a:rPr lang="en-US" sz="1000" b="1" dirty="0">
                  <a:solidFill>
                    <a:schemeClr val="bg1"/>
                  </a:solidFill>
                </a:rPr>
                <a:t>31</a:t>
              </a:r>
            </a:p>
            <a:p>
              <a:pPr algn="ctr">
                <a:defRPr/>
              </a:pPr>
              <a:r>
                <a:rPr lang="en-US" sz="1000" b="1" dirty="0">
                  <a:solidFill>
                    <a:schemeClr val="bg1"/>
                  </a:solidFill>
                </a:rPr>
                <a:t>46</a:t>
              </a:r>
            </a:p>
            <a:p>
              <a:pPr algn="ctr">
                <a:defRPr/>
              </a:pPr>
              <a:endParaRPr lang="en-US" sz="1000" b="1" dirty="0">
                <a:solidFill>
                  <a:schemeClr val="bg1"/>
                </a:solidFill>
              </a:endParaRPr>
            </a:p>
            <a:p>
              <a:pPr algn="ctr">
                <a:defRPr/>
              </a:pPr>
              <a:r>
                <a:rPr lang="en-US" sz="100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110</a:t>
              </a:r>
            </a:p>
            <a:p>
              <a:pPr algn="ctr">
                <a:defRPr/>
              </a:pPr>
              <a:r>
                <a:rPr lang="en-US" sz="1000" b="1" dirty="0">
                  <a:solidFill>
                    <a:schemeClr val="tx1"/>
                  </a:solidFill>
                </a:rPr>
                <a:t>135</a:t>
              </a:r>
            </a:p>
            <a:p>
              <a:pPr algn="ctr">
                <a:defRPr/>
              </a:pPr>
              <a:r>
                <a:rPr lang="en-US" sz="1000" b="1" dirty="0">
                  <a:solidFill>
                    <a:schemeClr val="tx1"/>
                  </a:solidFill>
                </a:rPr>
                <a:t>120</a:t>
              </a:r>
            </a:p>
            <a:p>
              <a:pPr algn="ctr">
                <a:defRPr/>
              </a:pPr>
              <a:endParaRPr lang="en-US" sz="1000" b="1" dirty="0">
                <a:solidFill>
                  <a:schemeClr val="tx1"/>
                </a:solidFill>
              </a:endParaRPr>
            </a:p>
            <a:p>
              <a:pPr algn="ctr">
                <a:defRPr/>
              </a:pPr>
              <a:r>
                <a:rPr lang="en-US" sz="100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112</a:t>
              </a:r>
            </a:p>
            <a:p>
              <a:pPr algn="ctr">
                <a:defRPr/>
              </a:pPr>
              <a:r>
                <a:rPr lang="en-US" sz="1000" b="1" dirty="0">
                  <a:solidFill>
                    <a:schemeClr val="bg1"/>
                  </a:solidFill>
                </a:rPr>
                <a:t>92</a:t>
              </a:r>
            </a:p>
            <a:p>
              <a:pPr algn="ctr">
                <a:defRPr/>
              </a:pPr>
              <a:r>
                <a:rPr lang="en-US" sz="1000" b="1" dirty="0">
                  <a:solidFill>
                    <a:schemeClr val="bg1"/>
                  </a:solidFill>
                </a:rPr>
                <a:t>56</a:t>
              </a:r>
            </a:p>
            <a:p>
              <a:pPr algn="ctr">
                <a:defRPr/>
              </a:pPr>
              <a:endParaRPr lang="en-US" sz="1000" b="1" dirty="0">
                <a:solidFill>
                  <a:schemeClr val="bg1"/>
                </a:solidFill>
              </a:endParaRPr>
            </a:p>
            <a:p>
              <a:pPr algn="ctr">
                <a:defRPr/>
              </a:pPr>
              <a:r>
                <a:rPr lang="en-US" sz="100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62</a:t>
              </a:r>
            </a:p>
            <a:p>
              <a:pPr algn="ctr">
                <a:defRPr/>
              </a:pPr>
              <a:r>
                <a:rPr lang="en-US" sz="1000" b="1" dirty="0">
                  <a:solidFill>
                    <a:schemeClr val="bg1"/>
                  </a:solidFill>
                </a:rPr>
                <a:t>102</a:t>
              </a:r>
            </a:p>
            <a:p>
              <a:pPr algn="ctr">
                <a:defRPr/>
              </a:pPr>
              <a:r>
                <a:rPr lang="en-US" sz="1000" b="1" dirty="0">
                  <a:solidFill>
                    <a:schemeClr val="bg1"/>
                  </a:solidFill>
                </a:rPr>
                <a:t>130</a:t>
              </a:r>
            </a:p>
            <a:p>
              <a:pPr algn="ctr">
                <a:defRPr/>
              </a:pPr>
              <a:endParaRPr lang="en-US" sz="1000" b="1" dirty="0">
                <a:solidFill>
                  <a:schemeClr val="bg1"/>
                </a:solidFill>
              </a:endParaRPr>
            </a:p>
            <a:p>
              <a:pPr algn="ctr">
                <a:defRPr/>
              </a:pPr>
              <a:r>
                <a:rPr lang="en-US" sz="100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102</a:t>
              </a:r>
            </a:p>
            <a:p>
              <a:pPr algn="ctr">
                <a:defRPr/>
              </a:pPr>
              <a:r>
                <a:rPr lang="en-US" sz="1000" b="1" dirty="0">
                  <a:solidFill>
                    <a:schemeClr val="bg1"/>
                  </a:solidFill>
                </a:rPr>
                <a:t>56</a:t>
              </a:r>
            </a:p>
            <a:p>
              <a:pPr algn="ctr">
                <a:defRPr/>
              </a:pPr>
              <a:r>
                <a:rPr lang="en-US" sz="1000" b="1" dirty="0">
                  <a:solidFill>
                    <a:schemeClr val="bg1"/>
                  </a:solidFill>
                </a:rPr>
                <a:t>48</a:t>
              </a:r>
            </a:p>
            <a:p>
              <a:pPr algn="ctr">
                <a:defRPr/>
              </a:pPr>
              <a:endParaRPr lang="en-US" sz="1000" b="1" dirty="0">
                <a:solidFill>
                  <a:schemeClr val="bg1"/>
                </a:solidFill>
              </a:endParaRPr>
            </a:p>
            <a:p>
              <a:pPr algn="ctr">
                <a:defRPr/>
              </a:pPr>
              <a:r>
                <a:rPr lang="en-US" sz="100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130</a:t>
              </a:r>
            </a:p>
            <a:p>
              <a:pPr algn="ctr">
                <a:defRPr/>
              </a:pPr>
              <a:r>
                <a:rPr lang="en-US" sz="1000" b="1" dirty="0">
                  <a:solidFill>
                    <a:schemeClr val="bg1"/>
                  </a:solidFill>
                </a:rPr>
                <a:t>120</a:t>
              </a:r>
            </a:p>
            <a:p>
              <a:pPr algn="ctr">
                <a:defRPr/>
              </a:pPr>
              <a:r>
                <a:rPr lang="en-US" sz="1000" b="1" dirty="0">
                  <a:solidFill>
                    <a:schemeClr val="bg1"/>
                  </a:solidFill>
                </a:rPr>
                <a:t>111</a:t>
              </a:r>
            </a:p>
            <a:p>
              <a:pPr algn="ctr">
                <a:defRPr/>
              </a:pPr>
              <a:endParaRPr lang="en-US" sz="1000" b="1" dirty="0">
                <a:solidFill>
                  <a:schemeClr val="bg1"/>
                </a:solidFill>
              </a:endParaRPr>
            </a:p>
            <a:p>
              <a:pPr algn="ctr">
                <a:defRPr/>
              </a:pPr>
              <a:r>
                <a:rPr lang="en-US" sz="100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237</a:t>
              </a:r>
            </a:p>
            <a:p>
              <a:pPr algn="ctr">
                <a:defRPr/>
              </a:pPr>
              <a:r>
                <a:rPr lang="en-US" sz="1000" b="1" dirty="0">
                  <a:solidFill>
                    <a:schemeClr val="tx1"/>
                  </a:solidFill>
                </a:rPr>
                <a:t>237</a:t>
              </a:r>
            </a:p>
            <a:p>
              <a:pPr algn="ctr">
                <a:defRPr/>
              </a:pPr>
              <a:r>
                <a:rPr lang="en-US" sz="1000" b="1" dirty="0">
                  <a:solidFill>
                    <a:schemeClr val="tx1"/>
                  </a:solidFill>
                </a:rPr>
                <a:t>237</a:t>
              </a:r>
            </a:p>
            <a:p>
              <a:pPr algn="ctr">
                <a:defRPr/>
              </a:pPr>
              <a:endParaRPr lang="en-US" sz="1000" b="1" dirty="0">
                <a:solidFill>
                  <a:schemeClr val="tx1"/>
                </a:solidFill>
              </a:endParaRPr>
            </a:p>
            <a:p>
              <a:pPr algn="ctr">
                <a:defRPr/>
              </a:pPr>
              <a:r>
                <a:rPr lang="en-US" sz="1000" b="1" dirty="0">
                  <a:solidFill>
                    <a:schemeClr val="tx1"/>
                  </a:solidFill>
                </a:rPr>
                <a:t>#</a:t>
              </a:r>
              <a:r>
                <a:rPr lang="en-US" sz="1000" b="1" dirty="0" err="1">
                  <a:solidFill>
                    <a:schemeClr val="tx1"/>
                  </a:solidFill>
                </a:rPr>
                <a:t>ededed</a:t>
              </a:r>
              <a:endParaRPr lang="en-US" sz="1000" b="1" dirty="0">
                <a:solidFill>
                  <a:schemeClr val="tx1"/>
                </a:solidFill>
              </a:endParaRP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80</a:t>
              </a:r>
            </a:p>
            <a:p>
              <a:pPr algn="ctr">
                <a:defRPr/>
              </a:pPr>
              <a:r>
                <a:rPr lang="en-US" sz="1000" b="1" dirty="0">
                  <a:solidFill>
                    <a:schemeClr val="bg1"/>
                  </a:solidFill>
                </a:rPr>
                <a:t>119</a:t>
              </a:r>
            </a:p>
            <a:p>
              <a:pPr algn="ctr">
                <a:defRPr/>
              </a:pPr>
              <a:r>
                <a:rPr lang="en-US" sz="1000" b="1" dirty="0">
                  <a:solidFill>
                    <a:schemeClr val="bg1"/>
                  </a:solidFill>
                </a:rPr>
                <a:t>27</a:t>
              </a:r>
            </a:p>
            <a:p>
              <a:pPr algn="ctr">
                <a:defRPr/>
              </a:pPr>
              <a:endParaRPr lang="en-US" sz="1000" b="1" dirty="0">
                <a:solidFill>
                  <a:schemeClr val="bg1"/>
                </a:solidFill>
              </a:endParaRPr>
            </a:p>
            <a:p>
              <a:pPr algn="ctr">
                <a:defRPr/>
              </a:pPr>
              <a:r>
                <a:rPr lang="en-US" sz="100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252</a:t>
              </a:r>
            </a:p>
            <a:p>
              <a:pPr algn="ctr">
                <a:defRPr/>
              </a:pPr>
              <a:r>
                <a:rPr lang="en-US" sz="1000" b="1" dirty="0">
                  <a:solidFill>
                    <a:schemeClr val="tx1"/>
                  </a:solidFill>
                </a:rPr>
                <a:t>174</a:t>
              </a:r>
            </a:p>
            <a:p>
              <a:pPr algn="ctr">
                <a:defRPr/>
              </a:pPr>
              <a:r>
                <a:rPr lang="en-US" sz="1000" b="1" dirty="0">
                  <a:solidFill>
                    <a:schemeClr val="tx1"/>
                  </a:solidFill>
                </a:rPr>
                <a:t>59</a:t>
              </a:r>
            </a:p>
            <a:p>
              <a:pPr algn="ctr">
                <a:defRPr/>
              </a:pPr>
              <a:endParaRPr lang="en-US" sz="1000" b="1" dirty="0">
                <a:solidFill>
                  <a:schemeClr val="tx1"/>
                </a:solidFill>
              </a:endParaRPr>
            </a:p>
            <a:p>
              <a:pPr algn="ctr">
                <a:defRPr/>
              </a:pPr>
              <a:r>
                <a:rPr lang="en-US" sz="100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83</a:t>
              </a:r>
            </a:p>
            <a:p>
              <a:pPr algn="ctr">
                <a:defRPr/>
              </a:pPr>
              <a:r>
                <a:rPr lang="en-US" sz="1000" b="1" dirty="0">
                  <a:solidFill>
                    <a:schemeClr val="bg1"/>
                  </a:solidFill>
                </a:rPr>
                <a:t>36</a:t>
              </a:r>
            </a:p>
            <a:p>
              <a:pPr algn="ctr">
                <a:defRPr/>
              </a:pPr>
              <a:r>
                <a:rPr lang="en-US" sz="1000" b="1" dirty="0">
                  <a:solidFill>
                    <a:schemeClr val="bg1"/>
                  </a:solidFill>
                </a:rPr>
                <a:t>118</a:t>
              </a:r>
            </a:p>
            <a:p>
              <a:pPr algn="ctr">
                <a:defRPr/>
              </a:pPr>
              <a:endParaRPr lang="en-US" sz="1000" b="1" dirty="0">
                <a:solidFill>
                  <a:schemeClr val="bg1"/>
                </a:solidFill>
              </a:endParaRPr>
            </a:p>
            <a:p>
              <a:pPr algn="ctr">
                <a:defRPr/>
              </a:pPr>
              <a:r>
                <a:rPr lang="en-US" sz="100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4099" name="Title Placeholder 1"/>
          <p:cNvSpPr>
            <a:spLocks noGrp="1"/>
          </p:cNvSpPr>
          <p:nvPr>
            <p:ph type="title"/>
          </p:nvPr>
        </p:nvSpPr>
        <p:spPr bwMode="auto">
          <a:xfrm>
            <a:off x="278585"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249024" y="6553492"/>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3/6/2023</a:t>
            </a:fld>
            <a:endParaRPr lang="en-US" dirty="0"/>
          </a:p>
        </p:txBody>
      </p:sp>
      <p:grpSp>
        <p:nvGrpSpPr>
          <p:cNvPr id="16" name="Group 15"/>
          <p:cNvGrpSpPr>
            <a:grpSpLocks noChangeAspect="1"/>
          </p:cNvGrpSpPr>
          <p:nvPr userDrawn="1"/>
        </p:nvGrpSpPr>
        <p:grpSpPr>
          <a:xfrm>
            <a:off x="10427178" y="251517"/>
            <a:ext cx="1480276" cy="640080"/>
            <a:chOff x="266700" y="5608444"/>
            <a:chExt cx="2326148" cy="1005840"/>
          </a:xfrm>
        </p:grpSpPr>
        <p:pic>
          <p:nvPicPr>
            <p:cNvPr id="17" name="Picture 16"/>
            <p:cNvPicPr>
              <a:picLocks noChangeAspect="1"/>
            </p:cNvPicPr>
            <p:nvPr userDrawn="1"/>
          </p:nvPicPr>
          <p:blipFill>
            <a:blip r:embed="rId29"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30"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grpSp>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27" r:id="rId14"/>
    <p:sldLayoutId id="2147483709" r:id="rId15"/>
    <p:sldLayoutId id="2147483699" r:id="rId16"/>
    <p:sldLayoutId id="2147483701" r:id="rId17"/>
    <p:sldLayoutId id="2147483710" r:id="rId18"/>
    <p:sldLayoutId id="2147483702" r:id="rId19"/>
    <p:sldLayoutId id="2147483703" r:id="rId20"/>
    <p:sldLayoutId id="2147483704" r:id="rId21"/>
    <p:sldLayoutId id="2147483705" r:id="rId22"/>
    <p:sldLayoutId id="2147483711" r:id="rId23"/>
    <p:sldLayoutId id="2147483712" r:id="rId24"/>
    <p:sldLayoutId id="2147483713" r:id="rId25"/>
    <p:sldLayoutId id="2147483714" r:id="rId26"/>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userDrawn="1">
          <p15:clr>
            <a:srgbClr val="5ACBF0"/>
          </p15:clr>
        </p15:guide>
        <p15:guide id="2" pos="12971">
          <p15:clr>
            <a:srgbClr val="5ACBF0"/>
          </p15:clr>
        </p15:guide>
        <p15:guide id="3" pos="168"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66675" y="38099"/>
            <a:ext cx="12058650"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23"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6079067" y="3416309"/>
            <a:ext cx="2540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15" name="Text Box 14"/>
          <p:cNvSpPr txBox="1">
            <a:spLocks noChangeArrowheads="1"/>
          </p:cNvSpPr>
          <p:nvPr userDrawn="1"/>
        </p:nvSpPr>
        <p:spPr bwMode="auto">
          <a:xfrm>
            <a:off x="1124902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1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3/6/2023</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169"/>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30188" indent="-230188" algn="l" rtl="0" eaLnBrk="1" fontAlgn="base" hangingPunct="1">
        <a:spcBef>
          <a:spcPts val="169"/>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1775"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4213" indent="-222250"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30188"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7512" userDrawn="1">
          <p15:clr>
            <a:srgbClr val="5ACBF0"/>
          </p15:clr>
        </p15:guide>
        <p15:guide id="2" pos="12971">
          <p15:clr>
            <a:srgbClr val="5ACBF0"/>
          </p15:clr>
        </p15:guide>
        <p15:guide id="3" pos="168"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27641" y="1411707"/>
            <a:ext cx="5660338" cy="1554256"/>
          </a:xfrm>
          <a:prstGeom prst="roundRect">
            <a:avLst>
              <a:gd name="adj" fmla="val 7942"/>
            </a:avLst>
          </a:prstGeom>
          <a:solidFill>
            <a:schemeClr val="bg2">
              <a:lumMod val="60000"/>
              <a:lumOff val="40000"/>
            </a:schemeClr>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s-ES" sz="1050" b="1" dirty="0">
                <a:solidFill>
                  <a:schemeClr val="tx1"/>
                </a:solidFill>
              </a:rPr>
              <a:t>El Cuerpo de Ingenieros del Ejército de los Estados Unidos (USACE) trabaja con países aliados en la región y tiene proyectos futuros de ingeniería en Centroamérica para construcción y renovación.   USACE está buscando empresas que tengan experiencia en el diseño, la construcción y la reparación de instalaciones.</a:t>
            </a:r>
          </a:p>
          <a:p>
            <a:r>
              <a:rPr lang="es-ES" sz="1050" b="1" dirty="0">
                <a:solidFill>
                  <a:schemeClr val="tx1"/>
                </a:solidFill>
              </a:rPr>
              <a:t> </a:t>
            </a:r>
          </a:p>
          <a:p>
            <a:r>
              <a:rPr lang="es-ES" sz="1050" b="1" dirty="0">
                <a:solidFill>
                  <a:schemeClr val="tx1"/>
                </a:solidFill>
              </a:rPr>
              <a:t>Conferencias previas a la propuesta se están planeando en toda la región para compartir información sobre este y otros requisitos futuros. La información se centrará en el tipo de requisitos y cómo presentar una propuesta.</a:t>
            </a:r>
            <a:endParaRPr lang="en-US" sz="1050" b="1" dirty="0">
              <a:solidFill>
                <a:schemeClr val="tx1"/>
              </a:solidFill>
            </a:endParaRPr>
          </a:p>
        </p:txBody>
      </p:sp>
      <p:sp>
        <p:nvSpPr>
          <p:cNvPr id="6" name="Title 1"/>
          <p:cNvSpPr>
            <a:spLocks noGrp="1"/>
          </p:cNvSpPr>
          <p:nvPr>
            <p:ph type="title"/>
          </p:nvPr>
        </p:nvSpPr>
        <p:spPr>
          <a:xfrm>
            <a:off x="145732" y="135670"/>
            <a:ext cx="11900536" cy="1239253"/>
          </a:xfrm>
        </p:spPr>
        <p:txBody>
          <a:bodyPr anchor="t" anchorCtr="0"/>
          <a:lstStyle/>
          <a:p>
            <a:pPr algn="ctr"/>
            <a:r>
              <a:rPr lang="es-ES" altLang="en-US" sz="2600" dirty="0"/>
              <a:t>Conferencias previas a la propuesta</a:t>
            </a:r>
            <a:br>
              <a:rPr lang="es-ES" altLang="en-US" sz="2600" dirty="0"/>
            </a:br>
            <a:r>
              <a:rPr lang="en-US" altLang="en-US" sz="2600" dirty="0"/>
              <a:t>15 de </a:t>
            </a:r>
            <a:r>
              <a:rPr lang="en-US" altLang="en-US" sz="2600" dirty="0" err="1"/>
              <a:t>marzo</a:t>
            </a:r>
            <a:r>
              <a:rPr lang="en-US" altLang="en-US" sz="2600" dirty="0"/>
              <a:t> 2023</a:t>
            </a:r>
            <a:br>
              <a:rPr lang="en-US" altLang="en-US" sz="2600"/>
            </a:br>
            <a:r>
              <a:rPr lang="es-ES" altLang="en-US" sz="2000"/>
              <a:t>cuerpo </a:t>
            </a:r>
            <a:r>
              <a:rPr lang="es-ES" altLang="en-US" sz="2000" dirty="0"/>
              <a:t>de ingenieros del Ejército de los estados unidos</a:t>
            </a:r>
            <a:endParaRPr lang="en-US" sz="2600" dirty="0">
              <a:solidFill>
                <a:srgbClr val="DF1F2E"/>
              </a:solidFill>
            </a:endParaRPr>
          </a:p>
        </p:txBody>
      </p:sp>
      <p:sp>
        <p:nvSpPr>
          <p:cNvPr id="7" name="Rounded Rectangle 6"/>
          <p:cNvSpPr/>
          <p:nvPr/>
        </p:nvSpPr>
        <p:spPr>
          <a:xfrm>
            <a:off x="6291034" y="1411706"/>
            <a:ext cx="5499914" cy="1554256"/>
          </a:xfrm>
          <a:prstGeom prst="roundRect">
            <a:avLst>
              <a:gd name="adj" fmla="val 7942"/>
            </a:avLst>
          </a:prstGeom>
          <a:solidFill>
            <a:srgbClr val="99B5A0"/>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n-US" sz="1100" dirty="0" err="1">
                <a:solidFill>
                  <a:schemeClr val="tx1"/>
                </a:solidFill>
              </a:rPr>
              <a:t>Fecha</a:t>
            </a:r>
            <a:r>
              <a:rPr lang="en-US" sz="1100" dirty="0">
                <a:solidFill>
                  <a:schemeClr val="tx1"/>
                </a:solidFill>
              </a:rPr>
              <a:t>:       </a:t>
            </a:r>
            <a:r>
              <a:rPr lang="en-US" sz="1100" b="1" dirty="0" err="1">
                <a:solidFill>
                  <a:schemeClr val="tx1"/>
                </a:solidFill>
              </a:rPr>
              <a:t>Miercoles</a:t>
            </a:r>
            <a:r>
              <a:rPr lang="en-US" sz="1100" b="1" dirty="0">
                <a:solidFill>
                  <a:schemeClr val="tx1"/>
                </a:solidFill>
              </a:rPr>
              <a:t>, 15 de </a:t>
            </a:r>
            <a:r>
              <a:rPr lang="en-US" sz="1100" b="1" dirty="0" err="1">
                <a:solidFill>
                  <a:schemeClr val="tx1"/>
                </a:solidFill>
              </a:rPr>
              <a:t>Marzo</a:t>
            </a:r>
            <a:endParaRPr lang="en-US" sz="1100" b="1" dirty="0">
              <a:solidFill>
                <a:schemeClr val="tx1"/>
              </a:solidFill>
            </a:endParaRPr>
          </a:p>
          <a:p>
            <a:r>
              <a:rPr lang="en-US" sz="1100" dirty="0" err="1">
                <a:solidFill>
                  <a:schemeClr val="tx1"/>
                </a:solidFill>
              </a:rPr>
              <a:t>Tiempo</a:t>
            </a:r>
            <a:r>
              <a:rPr lang="en-US" sz="1100" dirty="0">
                <a:solidFill>
                  <a:schemeClr val="tx1"/>
                </a:solidFill>
              </a:rPr>
              <a:t>:     </a:t>
            </a:r>
            <a:r>
              <a:rPr lang="en-US" sz="1100" b="1" dirty="0">
                <a:solidFill>
                  <a:schemeClr val="tx1"/>
                </a:solidFill>
              </a:rPr>
              <a:t>10:00h</a:t>
            </a:r>
          </a:p>
          <a:p>
            <a:r>
              <a:rPr lang="en-US" sz="1100" dirty="0">
                <a:solidFill>
                  <a:schemeClr val="tx1"/>
                </a:solidFill>
              </a:rPr>
              <a:t>Lugar:        </a:t>
            </a:r>
            <a:r>
              <a:rPr lang="en-US" sz="1100" b="1" dirty="0">
                <a:solidFill>
                  <a:schemeClr val="tx1"/>
                </a:solidFill>
              </a:rPr>
              <a:t>Centro Naval de San Borja, Salón </a:t>
            </a:r>
            <a:r>
              <a:rPr lang="en-US" sz="1100" b="1" dirty="0" err="1">
                <a:solidFill>
                  <a:schemeClr val="tx1"/>
                </a:solidFill>
              </a:rPr>
              <a:t>Angamos</a:t>
            </a:r>
            <a:endParaRPr lang="en-US" sz="1100" b="1" dirty="0">
              <a:solidFill>
                <a:schemeClr val="tx1"/>
              </a:solidFill>
            </a:endParaRPr>
          </a:p>
          <a:p>
            <a:r>
              <a:rPr lang="en-US" sz="1100" dirty="0" err="1">
                <a:solidFill>
                  <a:schemeClr val="tx1"/>
                </a:solidFill>
              </a:rPr>
              <a:t>Dirección</a:t>
            </a:r>
            <a:r>
              <a:rPr lang="en-US" sz="1100" dirty="0">
                <a:solidFill>
                  <a:schemeClr val="tx1"/>
                </a:solidFill>
              </a:rPr>
              <a:t>:  </a:t>
            </a:r>
            <a:r>
              <a:rPr lang="en-US" sz="1100" b="1" dirty="0">
                <a:solidFill>
                  <a:schemeClr val="tx1"/>
                </a:solidFill>
              </a:rPr>
              <a:t>San Luis Ave, Block 24, San Borja</a:t>
            </a:r>
          </a:p>
          <a:p>
            <a:r>
              <a:rPr lang="en-US" sz="1100" dirty="0" err="1">
                <a:solidFill>
                  <a:schemeClr val="tx1"/>
                </a:solidFill>
              </a:rPr>
              <a:t>Registros</a:t>
            </a:r>
            <a:r>
              <a:rPr lang="en-US" sz="1100" dirty="0">
                <a:solidFill>
                  <a:schemeClr val="tx1"/>
                </a:solidFill>
              </a:rPr>
              <a:t> </a:t>
            </a:r>
            <a:r>
              <a:rPr lang="en-US" sz="1100" dirty="0" err="1">
                <a:solidFill>
                  <a:schemeClr val="tx1"/>
                </a:solidFill>
              </a:rPr>
              <a:t>Requeridos</a:t>
            </a:r>
            <a:r>
              <a:rPr lang="en-US" sz="1100" dirty="0">
                <a:solidFill>
                  <a:schemeClr val="tx1"/>
                </a:solidFill>
              </a:rPr>
              <a:t> :	</a:t>
            </a:r>
            <a:r>
              <a:rPr lang="en-US" sz="1100" b="1" dirty="0">
                <a:solidFill>
                  <a:schemeClr val="tx1"/>
                </a:solidFill>
              </a:rPr>
              <a:t>claudia.m.montero@usace.army.mil NLT March 10. </a:t>
            </a:r>
            <a:r>
              <a:rPr lang="en-US" sz="1100" dirty="0">
                <a:solidFill>
                  <a:schemeClr val="tx1"/>
                </a:solidFill>
              </a:rPr>
              <a:t>		</a:t>
            </a:r>
            <a:r>
              <a:rPr lang="en-US" sz="1100" b="1" dirty="0">
                <a:solidFill>
                  <a:schemeClr val="tx1"/>
                </a:solidFill>
              </a:rPr>
              <a:t>Provide name, ID number, and vehicle information.</a:t>
            </a:r>
          </a:p>
        </p:txBody>
      </p:sp>
      <p:sp>
        <p:nvSpPr>
          <p:cNvPr id="2" name="Rounded Rectangle 4">
            <a:extLst>
              <a:ext uri="{FF2B5EF4-FFF2-40B4-BE49-F238E27FC236}">
                <a16:creationId xmlns:a16="http://schemas.microsoft.com/office/drawing/2014/main" id="{E18D855F-5E3F-E720-621F-03D4CE0E6947}"/>
              </a:ext>
            </a:extLst>
          </p:cNvPr>
          <p:cNvSpPr/>
          <p:nvPr/>
        </p:nvSpPr>
        <p:spPr>
          <a:xfrm>
            <a:off x="2804709" y="5602369"/>
            <a:ext cx="3094368" cy="1127110"/>
          </a:xfrm>
          <a:prstGeom prst="roundRect">
            <a:avLst>
              <a:gd name="adj" fmla="val 7942"/>
            </a:avLst>
          </a:prstGeom>
          <a:solidFill>
            <a:schemeClr val="bg2">
              <a:lumMod val="60000"/>
              <a:lumOff val="40000"/>
            </a:schemeClr>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s-ES" sz="900" b="1" dirty="0">
                <a:solidFill>
                  <a:schemeClr val="tx1"/>
                </a:solidFill>
              </a:rPr>
              <a:t>Se recomienda a las empresas que se registren en los sistemas enunciados en esta página para descargar licitaciones cuando estén disponibles. Las licitaciones sólo se anunciarán en https://sam.gov, y estarán disponibles para descargar sólo en https://piee.eb.mil.</a:t>
            </a:r>
          </a:p>
        </p:txBody>
      </p:sp>
      <p:sp>
        <p:nvSpPr>
          <p:cNvPr id="4" name="Rounded Rectangle 6">
            <a:extLst>
              <a:ext uri="{FF2B5EF4-FFF2-40B4-BE49-F238E27FC236}">
                <a16:creationId xmlns:a16="http://schemas.microsoft.com/office/drawing/2014/main" id="{9CF63F7E-ABCF-3C4D-FE37-17626EC0C5E9}"/>
              </a:ext>
            </a:extLst>
          </p:cNvPr>
          <p:cNvSpPr/>
          <p:nvPr/>
        </p:nvSpPr>
        <p:spPr>
          <a:xfrm>
            <a:off x="2300534" y="3083889"/>
            <a:ext cx="7693052" cy="2378000"/>
          </a:xfrm>
          <a:prstGeom prst="roundRect">
            <a:avLst>
              <a:gd name="adj" fmla="val 7942"/>
            </a:avLst>
          </a:prstGeom>
          <a:solidFill>
            <a:srgbClr val="99B5A0"/>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s-ES" sz="1050" b="1" dirty="0">
                <a:solidFill>
                  <a:schemeClr val="tx1"/>
                </a:solidFill>
              </a:rPr>
              <a:t>Registros Requeridos (Obtener Registros en el Orden Mostrado)</a:t>
            </a:r>
          </a:p>
          <a:p>
            <a:endParaRPr lang="en-US" sz="1050" dirty="0">
              <a:solidFill>
                <a:schemeClr val="tx1"/>
              </a:solidFill>
            </a:endParaRPr>
          </a:p>
          <a:p>
            <a:r>
              <a:rPr lang="es-ES" sz="1050" b="1" dirty="0">
                <a:solidFill>
                  <a:schemeClr val="tx1"/>
                </a:solidFill>
              </a:rPr>
              <a:t>Obtenga un código NCAGE asignado: https://eportal.nspa.nato.int/Codification/CageTool/request-new-cage</a:t>
            </a:r>
          </a:p>
          <a:p>
            <a:r>
              <a:rPr lang="es-ES" sz="1050" b="1" dirty="0">
                <a:solidFill>
                  <a:schemeClr val="tx1"/>
                </a:solidFill>
              </a:rPr>
              <a:t>Se tarda hasta 14 días hábiles en obtener un código NCAGE.</a:t>
            </a:r>
          </a:p>
          <a:p>
            <a:endParaRPr lang="es-ES" sz="1050" b="1" dirty="0">
              <a:solidFill>
                <a:schemeClr val="tx1"/>
              </a:solidFill>
            </a:endParaRPr>
          </a:p>
          <a:p>
            <a:r>
              <a:rPr lang="es-ES" sz="1050" b="1" dirty="0">
                <a:solidFill>
                  <a:schemeClr val="tx1"/>
                </a:solidFill>
              </a:rPr>
              <a:t>Cree una cuenta SAM y obtenga su Número de Identificador Único de Entidad (UEI) (formalmente conocido como DUNS) en www.sam.gov. Espere hasta 15 días hábiles después del envío antes de que su registro esté activo en SAM. Para registrantes internacionales, consulte la Guía de Inicio Rápido en https://www.fsd.gov/sys_attachment.do?sys_id=c3fbd4771be83898d3ab404fe54bcb19 </a:t>
            </a:r>
          </a:p>
          <a:p>
            <a:endParaRPr lang="es-ES" sz="1050" b="1" dirty="0">
              <a:solidFill>
                <a:schemeClr val="tx1"/>
              </a:solidFill>
            </a:endParaRPr>
          </a:p>
          <a:p>
            <a:r>
              <a:rPr lang="es-ES" sz="1050" b="1" dirty="0">
                <a:solidFill>
                  <a:schemeClr val="tx1"/>
                </a:solidFill>
              </a:rPr>
              <a:t>Obtenga acceso a PIEE: https://piee.eb.mil/xhtml/unauth/help/helpvendors.xhtml </a:t>
            </a:r>
          </a:p>
          <a:p>
            <a:endParaRPr lang="es-ES" sz="1050" b="1" dirty="0">
              <a:solidFill>
                <a:schemeClr val="tx1"/>
              </a:solidFill>
            </a:endParaRPr>
          </a:p>
          <a:p>
            <a:r>
              <a:rPr lang="es-ES" sz="1050" b="1" dirty="0">
                <a:solidFill>
                  <a:schemeClr val="tx1"/>
                </a:solidFill>
              </a:rPr>
              <a:t>NOTA: Todas las solicitudes y modificaciones se anunciarán en el sitio web: https://piee.eb.mil.</a:t>
            </a:r>
          </a:p>
        </p:txBody>
      </p:sp>
      <p:pic>
        <p:nvPicPr>
          <p:cNvPr id="3" name="Picture 2"/>
          <p:cNvPicPr>
            <a:picLocks noChangeAspect="1"/>
          </p:cNvPicPr>
          <p:nvPr/>
        </p:nvPicPr>
        <p:blipFill rotWithShape="1">
          <a:blip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rcRect l="2010" r="2010"/>
          <a:stretch/>
        </p:blipFill>
        <p:spPr>
          <a:xfrm>
            <a:off x="6080290" y="5593142"/>
            <a:ext cx="3548653" cy="1127110"/>
          </a:xfrm>
          <a:prstGeom prst="round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3" name="Picture 22" descr="A bulldozer working in a field&#10;&#10;Description automatically generated with low confidence">
            <a:extLst>
              <a:ext uri="{FF2B5EF4-FFF2-40B4-BE49-F238E27FC236}">
                <a16:creationId xmlns:a16="http://schemas.microsoft.com/office/drawing/2014/main" id="{F1AE9351-AA06-CA45-704A-C341E6D81A59}"/>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45732" y="5490225"/>
            <a:ext cx="1956835" cy="123925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5" name="Picture 24" descr="A picture containing text, sky, outdoor, road&#10;&#10;Description automatically generated">
            <a:extLst>
              <a:ext uri="{FF2B5EF4-FFF2-40B4-BE49-F238E27FC236}">
                <a16:creationId xmlns:a16="http://schemas.microsoft.com/office/drawing/2014/main" id="{0429D660-176D-87DA-B4DE-159543E80206}"/>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0393931" y="5490225"/>
            <a:ext cx="1652337" cy="123925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124366787"/>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BF8E658DB0A54B8187A6E67B60E163" ma:contentTypeVersion="1" ma:contentTypeDescription="Create a new document." ma:contentTypeScope="" ma:versionID="c6ebd6e787ccb7ddf9dd3b4ce2582720">
  <xsd:schema xmlns:xsd="http://www.w3.org/2001/XMLSchema" xmlns:xs="http://www.w3.org/2001/XMLSchema" xmlns:p="http://schemas.microsoft.com/office/2006/metadata/properties" xmlns:ns2="18f88ba2-4714-4ce4-8806-1d85d427829f" targetNamespace="http://schemas.microsoft.com/office/2006/metadata/properties" ma:root="true" ma:fieldsID="0d88d59f9d9af5d62dd518897c4f87b3" ns2:_="">
    <xsd:import namespace="18f88ba2-4714-4ce4-8806-1d85d427829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f88ba2-4714-4ce4-8806-1d85d427829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CAE72E-856B-4DF4-A9F6-93C41667E9A0}">
  <ds:schemaRefs>
    <ds:schemaRef ds:uri="http://schemas.microsoft.com/sharepoint/v3/contenttype/forms"/>
  </ds:schemaRefs>
</ds:datastoreItem>
</file>

<file path=customXml/itemProps2.xml><?xml version="1.0" encoding="utf-8"?>
<ds:datastoreItem xmlns:ds="http://schemas.openxmlformats.org/officeDocument/2006/customXml" ds:itemID="{0B8C2CD5-50C2-4A7C-996A-3D6312B83669}">
  <ds:schemaRefs>
    <ds:schemaRef ds:uri="http://purl.org/dc/dcmitype/"/>
    <ds:schemaRef ds:uri="http://schemas.microsoft.com/office/infopath/2007/PartnerControls"/>
    <ds:schemaRef ds:uri="http://purl.org/dc/elements/1.1/"/>
    <ds:schemaRef ds:uri="http://schemas.microsoft.com/office/2006/metadata/properties"/>
    <ds:schemaRef ds:uri="18f88ba2-4714-4ce4-8806-1d85d427829f"/>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4F37E2D-BE1B-421B-A272-B224B69BFC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f88ba2-4714-4ce4-8806-1d85d4278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13832</TotalTime>
  <Words>386</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Content Templates</vt:lpstr>
      <vt:lpstr>Chart Color Templates</vt:lpstr>
      <vt:lpstr>Conferencias previas a la propuesta 15 de marzo 2023 cuerpo de ingenieros del Ejército de los estados unidos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Montero, Claudia M LN USARMY CESAM (PER)</cp:lastModifiedBy>
  <cp:revision>504</cp:revision>
  <cp:lastPrinted>2019-11-01T19:39:37Z</cp:lastPrinted>
  <dcterms:created xsi:type="dcterms:W3CDTF">2017-02-20T05:10:01Z</dcterms:created>
  <dcterms:modified xsi:type="dcterms:W3CDTF">2023-03-06T14:32:47Z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0x010100B5BF8E658DB0A54B8187A6E67B60E163</vt:lpwstr>
  </property>
</Properties>
</file>