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4"/>
    <p:sldMasterId id="2147483723" r:id="rId5"/>
  </p:sldMasterIdLst>
  <p:notesMasterIdLst>
    <p:notesMasterId r:id="rId7"/>
  </p:notesMasterIdLst>
  <p:handoutMasterIdLst>
    <p:handoutMasterId r:id="rId8"/>
  </p:handoutMasterIdLst>
  <p:sldIdLst>
    <p:sldId id="310" r:id="rId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840" userDrawn="1">
          <p15:clr>
            <a:srgbClr val="A4A3A4"/>
          </p15:clr>
        </p15:guide>
        <p15:guide id="2" orient="horz"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E9678"/>
    <a:srgbClr val="99B5A0"/>
    <a:srgbClr val="5D864A"/>
    <a:srgbClr val="C8C8C8"/>
    <a:srgbClr val="FFFFFF"/>
    <a:srgbClr val="FF6600"/>
    <a:srgbClr val="D9D9D9"/>
    <a:srgbClr val="DF1F2E"/>
    <a:srgbClr val="FFCC66"/>
    <a:srgbClr val="8B0109"/>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227" autoAdjust="0"/>
    <p:restoredTop sz="91361" autoAdjust="0"/>
  </p:normalViewPr>
  <p:slideViewPr>
    <p:cSldViewPr snapToGrid="0">
      <p:cViewPr>
        <p:scale>
          <a:sx n="90" d="100"/>
          <a:sy n="90" d="100"/>
        </p:scale>
        <p:origin x="1260" y="396"/>
      </p:cViewPr>
      <p:guideLst>
        <p:guide pos="840"/>
        <p:guide orient="horz" pos="2160"/>
      </p:guideLst>
    </p:cSldViewPr>
  </p:slideViewPr>
  <p:notesTextViewPr>
    <p:cViewPr>
      <p:scale>
        <a:sx n="3" d="2"/>
        <a:sy n="3" d="2"/>
      </p:scale>
      <p:origin x="0" y="0"/>
    </p:cViewPr>
  </p:notesTextViewPr>
  <p:notesViewPr>
    <p:cSldViewPr snapToGrid="0" showGuides="1">
      <p:cViewPr varScale="1">
        <p:scale>
          <a:sx n="98" d="100"/>
          <a:sy n="98" d="100"/>
        </p:scale>
        <p:origin x="3516"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2.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52CF3383-DF08-4C90-8557-22EF3027DD43}" type="datetimeFigureOut">
              <a:rPr lang="en-US" smtClean="0"/>
              <a:t>3/6/2023</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Tree>
    <p:extLst>
      <p:ext uri="{BB962C8B-B14F-4D97-AF65-F5344CB8AC3E}">
        <p14:creationId xmlns:p14="http://schemas.microsoft.com/office/powerpoint/2010/main" val="1793050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7D16557-6E8E-4D95-8DF3-2DE1590C714A}" type="datetimeFigureOut">
              <a:rPr lang="en-US" smtClean="0"/>
              <a:t>3/6/2023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C3A86D8-1D95-4DFF-A26B-8F86AC3AC58E}" type="slidenum">
              <a:rPr lang="en-US" smtClean="0"/>
              <a:t>‹#›</a:t>
            </a:fld>
            <a:endParaRPr lang="en-US"/>
          </a:p>
        </p:txBody>
      </p:sp>
    </p:spTree>
    <p:extLst>
      <p:ext uri="{BB962C8B-B14F-4D97-AF65-F5344CB8AC3E}">
        <p14:creationId xmlns:p14="http://schemas.microsoft.com/office/powerpoint/2010/main" val="15381302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C3A86D8-1D95-4DFF-A26B-8F86AC3AC58E}" type="slidenum">
              <a:rPr lang="en-US" smtClean="0"/>
              <a:t>1</a:t>
            </a:fld>
            <a:endParaRPr lang="en-US"/>
          </a:p>
        </p:txBody>
      </p:sp>
    </p:spTree>
    <p:extLst>
      <p:ext uri="{BB962C8B-B14F-4D97-AF65-F5344CB8AC3E}">
        <p14:creationId xmlns:p14="http://schemas.microsoft.com/office/powerpoint/2010/main" val="3787955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p>
        </p:txBody>
      </p:sp>
      <p:sp>
        <p:nvSpPr>
          <p:cNvPr id="6" name="Content Placeholder 5"/>
          <p:cNvSpPr>
            <a:spLocks noGrp="1"/>
          </p:cNvSpPr>
          <p:nvPr>
            <p:ph sz="quarter" idx="10"/>
          </p:nvPr>
        </p:nvSpPr>
        <p:spPr>
          <a:xfrm>
            <a:off x="266700" y="1028700"/>
            <a:ext cx="11658600" cy="5600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0226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le - 2 Odd Sectio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1" name="Content Placeholder 2"/>
          <p:cNvSpPr>
            <a:spLocks noGrp="1"/>
          </p:cNvSpPr>
          <p:nvPr>
            <p:ph sz="quarter" idx="15"/>
          </p:nvPr>
        </p:nvSpPr>
        <p:spPr>
          <a:xfrm>
            <a:off x="8145982" y="1028700"/>
            <a:ext cx="3779318" cy="5600700"/>
          </a:xfrm>
        </p:spPr>
        <p:txBody>
          <a:bodyPr/>
          <a:lstStyle>
            <a:lvl1pPr>
              <a:defRPr sz="1200">
                <a:solidFill>
                  <a:schemeClr val="tx1">
                    <a:lumMod val="75000"/>
                    <a:lumOff val="25000"/>
                  </a:schemeClr>
                </a:solidFill>
              </a:defRPr>
            </a:lvl1pPr>
            <a:lvl2pPr>
              <a:defRPr sz="1200">
                <a:solidFill>
                  <a:schemeClr val="tx1">
                    <a:lumMod val="75000"/>
                    <a:lumOff val="25000"/>
                  </a:schemeClr>
                </a:solidFill>
              </a:defRPr>
            </a:lvl2pPr>
            <a:lvl3pPr>
              <a:defRPr sz="1200">
                <a:solidFill>
                  <a:schemeClr val="tx1">
                    <a:lumMod val="75000"/>
                    <a:lumOff val="25000"/>
                  </a:schemeClr>
                </a:solidFill>
              </a:defRPr>
            </a:lvl3pPr>
            <a:lvl4pPr>
              <a:defRPr sz="1200">
                <a:solidFill>
                  <a:schemeClr val="tx1">
                    <a:lumMod val="75000"/>
                    <a:lumOff val="25000"/>
                  </a:schemeClr>
                </a:solidFill>
              </a:defRPr>
            </a:lvl4pPr>
            <a:lvl5pPr>
              <a:defRPr sz="12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2"/>
          <p:cNvSpPr>
            <a:spLocks noGrp="1"/>
          </p:cNvSpPr>
          <p:nvPr>
            <p:ph sz="quarter" idx="16"/>
          </p:nvPr>
        </p:nvSpPr>
        <p:spPr>
          <a:xfrm>
            <a:off x="266700" y="1028700"/>
            <a:ext cx="7668888" cy="5600700"/>
          </a:xfrm>
        </p:spPr>
        <p:txBody>
          <a:bodyPr/>
          <a:lstStyle>
            <a:lvl1pPr>
              <a:defRPr sz="1200">
                <a:solidFill>
                  <a:schemeClr val="tx1">
                    <a:lumMod val="75000"/>
                    <a:lumOff val="25000"/>
                  </a:schemeClr>
                </a:solidFill>
              </a:defRPr>
            </a:lvl1pPr>
            <a:lvl2pPr>
              <a:defRPr sz="1200">
                <a:solidFill>
                  <a:schemeClr val="tx1">
                    <a:lumMod val="75000"/>
                    <a:lumOff val="25000"/>
                  </a:schemeClr>
                </a:solidFill>
              </a:defRPr>
            </a:lvl2pPr>
            <a:lvl3pPr>
              <a:defRPr sz="1200">
                <a:solidFill>
                  <a:schemeClr val="tx1">
                    <a:lumMod val="75000"/>
                    <a:lumOff val="25000"/>
                  </a:schemeClr>
                </a:solidFill>
              </a:defRPr>
            </a:lvl3pPr>
            <a:lvl4pPr>
              <a:defRPr sz="1200">
                <a:solidFill>
                  <a:schemeClr val="tx1">
                    <a:lumMod val="75000"/>
                    <a:lumOff val="25000"/>
                  </a:schemeClr>
                </a:solidFill>
              </a:defRPr>
            </a:lvl4pPr>
            <a:lvl5pPr>
              <a:defRPr sz="12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916551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 Quad-Chart">
    <p:spTree>
      <p:nvGrpSpPr>
        <p:cNvPr id="1" name=""/>
        <p:cNvGrpSpPr/>
        <p:nvPr/>
      </p:nvGrpSpPr>
      <p:grpSpPr>
        <a:xfrm>
          <a:off x="0" y="0"/>
          <a:ext cx="0" cy="0"/>
          <a:chOff x="0" y="0"/>
          <a:chExt cx="0" cy="0"/>
        </a:xfrm>
      </p:grpSpPr>
      <p:sp>
        <p:nvSpPr>
          <p:cNvPr id="3" name="Content Placeholder 2"/>
          <p:cNvSpPr>
            <a:spLocks noGrp="1"/>
          </p:cNvSpPr>
          <p:nvPr>
            <p:ph sz="quarter" idx="15"/>
          </p:nvPr>
        </p:nvSpPr>
        <p:spPr>
          <a:xfrm>
            <a:off x="266700" y="1028700"/>
            <a:ext cx="5753100" cy="2667000"/>
          </a:xfrm>
        </p:spPr>
        <p:txBody>
          <a:bodyPr/>
          <a:lstStyle>
            <a:lvl1pPr>
              <a:defRPr sz="900">
                <a:solidFill>
                  <a:schemeClr val="tx1">
                    <a:lumMod val="75000"/>
                    <a:lumOff val="25000"/>
                  </a:schemeClr>
                </a:solidFill>
              </a:defRPr>
            </a:lvl1pPr>
            <a:lvl2pPr>
              <a:defRPr sz="900">
                <a:solidFill>
                  <a:schemeClr val="tx1">
                    <a:lumMod val="75000"/>
                    <a:lumOff val="25000"/>
                  </a:schemeClr>
                </a:solidFill>
              </a:defRPr>
            </a:lvl2pPr>
            <a:lvl3pPr>
              <a:defRPr sz="900">
                <a:solidFill>
                  <a:schemeClr val="tx1">
                    <a:lumMod val="75000"/>
                    <a:lumOff val="25000"/>
                  </a:schemeClr>
                </a:solidFill>
              </a:defRPr>
            </a:lvl3pPr>
            <a:lvl4pPr>
              <a:defRPr sz="900">
                <a:solidFill>
                  <a:schemeClr val="tx1">
                    <a:lumMod val="75000"/>
                    <a:lumOff val="25000"/>
                  </a:schemeClr>
                </a:solidFill>
              </a:defRPr>
            </a:lvl4pPr>
            <a:lvl5pPr>
              <a:defRPr sz="9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4" name="Straight Connector 3"/>
          <p:cNvCxnSpPr/>
          <p:nvPr userDrawn="1"/>
        </p:nvCxnSpPr>
        <p:spPr>
          <a:xfrm>
            <a:off x="381000" y="3775869"/>
            <a:ext cx="11430000" cy="0"/>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6096000" y="1028700"/>
            <a:ext cx="0" cy="5600700"/>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a:t>Click to edit Master title style</a:t>
            </a:r>
          </a:p>
        </p:txBody>
      </p:sp>
      <p:sp>
        <p:nvSpPr>
          <p:cNvPr id="16" name="Content Placeholder 2"/>
          <p:cNvSpPr>
            <a:spLocks noGrp="1"/>
          </p:cNvSpPr>
          <p:nvPr>
            <p:ph sz="quarter" idx="22"/>
          </p:nvPr>
        </p:nvSpPr>
        <p:spPr>
          <a:xfrm>
            <a:off x="266700" y="3855720"/>
            <a:ext cx="5753100" cy="2773680"/>
          </a:xfrm>
        </p:spPr>
        <p:txBody>
          <a:bodyPr/>
          <a:lstStyle>
            <a:lvl1pPr>
              <a:defRPr sz="900">
                <a:solidFill>
                  <a:schemeClr val="tx1">
                    <a:lumMod val="75000"/>
                    <a:lumOff val="25000"/>
                  </a:schemeClr>
                </a:solidFill>
              </a:defRPr>
            </a:lvl1pPr>
            <a:lvl2pPr>
              <a:defRPr sz="900">
                <a:solidFill>
                  <a:schemeClr val="tx1">
                    <a:lumMod val="75000"/>
                    <a:lumOff val="25000"/>
                  </a:schemeClr>
                </a:solidFill>
              </a:defRPr>
            </a:lvl2pPr>
            <a:lvl3pPr>
              <a:defRPr sz="900">
                <a:solidFill>
                  <a:schemeClr val="tx1">
                    <a:lumMod val="75000"/>
                    <a:lumOff val="25000"/>
                  </a:schemeClr>
                </a:solidFill>
              </a:defRPr>
            </a:lvl3pPr>
            <a:lvl4pPr>
              <a:defRPr sz="900">
                <a:solidFill>
                  <a:schemeClr val="tx1">
                    <a:lumMod val="75000"/>
                    <a:lumOff val="25000"/>
                  </a:schemeClr>
                </a:solidFill>
              </a:defRPr>
            </a:lvl4pPr>
            <a:lvl5pPr>
              <a:defRPr sz="9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p:cNvSpPr>
            <a:spLocks noGrp="1"/>
          </p:cNvSpPr>
          <p:nvPr>
            <p:ph sz="quarter" idx="23"/>
          </p:nvPr>
        </p:nvSpPr>
        <p:spPr>
          <a:xfrm>
            <a:off x="6172200" y="1028700"/>
            <a:ext cx="5753100" cy="2667000"/>
          </a:xfrm>
        </p:spPr>
        <p:txBody>
          <a:bodyPr/>
          <a:lstStyle>
            <a:lvl1pPr>
              <a:defRPr sz="900">
                <a:solidFill>
                  <a:schemeClr val="tx1">
                    <a:lumMod val="75000"/>
                    <a:lumOff val="25000"/>
                  </a:schemeClr>
                </a:solidFill>
              </a:defRPr>
            </a:lvl1pPr>
            <a:lvl2pPr>
              <a:defRPr sz="900">
                <a:solidFill>
                  <a:schemeClr val="tx1">
                    <a:lumMod val="75000"/>
                    <a:lumOff val="25000"/>
                  </a:schemeClr>
                </a:solidFill>
              </a:defRPr>
            </a:lvl2pPr>
            <a:lvl3pPr>
              <a:defRPr sz="900">
                <a:solidFill>
                  <a:schemeClr val="tx1">
                    <a:lumMod val="75000"/>
                    <a:lumOff val="25000"/>
                  </a:schemeClr>
                </a:solidFill>
              </a:defRPr>
            </a:lvl3pPr>
            <a:lvl4pPr>
              <a:defRPr sz="900">
                <a:solidFill>
                  <a:schemeClr val="tx1">
                    <a:lumMod val="75000"/>
                    <a:lumOff val="25000"/>
                  </a:schemeClr>
                </a:solidFill>
              </a:defRPr>
            </a:lvl4pPr>
            <a:lvl5pPr>
              <a:defRPr sz="9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2"/>
          <p:cNvSpPr>
            <a:spLocks noGrp="1"/>
          </p:cNvSpPr>
          <p:nvPr>
            <p:ph sz="quarter" idx="24"/>
          </p:nvPr>
        </p:nvSpPr>
        <p:spPr>
          <a:xfrm>
            <a:off x="6172200" y="3855720"/>
            <a:ext cx="5753100" cy="2773680"/>
          </a:xfrm>
        </p:spPr>
        <p:txBody>
          <a:bodyPr/>
          <a:lstStyle>
            <a:lvl1pPr>
              <a:defRPr sz="900">
                <a:solidFill>
                  <a:schemeClr val="tx1">
                    <a:lumMod val="75000"/>
                    <a:lumOff val="25000"/>
                  </a:schemeClr>
                </a:solidFill>
              </a:defRPr>
            </a:lvl1pPr>
            <a:lvl2pPr>
              <a:defRPr sz="900">
                <a:solidFill>
                  <a:schemeClr val="tx1">
                    <a:lumMod val="75000"/>
                    <a:lumOff val="25000"/>
                  </a:schemeClr>
                </a:solidFill>
              </a:defRPr>
            </a:lvl2pPr>
            <a:lvl3pPr>
              <a:defRPr sz="900">
                <a:solidFill>
                  <a:schemeClr val="tx1">
                    <a:lumMod val="75000"/>
                    <a:lumOff val="25000"/>
                  </a:schemeClr>
                </a:solidFill>
              </a:defRPr>
            </a:lvl3pPr>
            <a:lvl4pPr>
              <a:defRPr sz="900">
                <a:solidFill>
                  <a:schemeClr val="tx1">
                    <a:lumMod val="75000"/>
                    <a:lumOff val="25000"/>
                  </a:schemeClr>
                </a:solidFill>
              </a:defRPr>
            </a:lvl4pPr>
            <a:lvl5pPr>
              <a:defRPr sz="900">
                <a:solidFill>
                  <a:schemeClr val="tx1">
                    <a:lumMod val="75000"/>
                    <a:lumOff val="2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827759814"/>
      </p:ext>
    </p:extLst>
  </p:cSld>
  <p:clrMapOvr>
    <a:masterClrMapping/>
  </p:clrMapOvr>
  <p:extLst>
    <p:ext uri="{DCECCB84-F9BA-43D5-87BE-67443E8EF086}">
      <p15:sldGuideLst xmlns:p15="http://schemas.microsoft.com/office/powerpoint/2012/main">
        <p15:guide id="1" orient="horz" pos="2328" userDrawn="1">
          <p15:clr>
            <a:srgbClr val="FBAE40"/>
          </p15:clr>
        </p15:guide>
        <p15:guide id="2" orient="horz" pos="2424" userDrawn="1">
          <p15:clr>
            <a:srgbClr val="FBAE40"/>
          </p15:clr>
        </p15:guide>
        <p15:guide id="3" pos="3888" userDrawn="1">
          <p15:clr>
            <a:srgbClr val="FBAE40"/>
          </p15:clr>
        </p15:guide>
        <p15:guide id="4" pos="3792"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4" name="Title Placeholder 1"/>
          <p:cNvSpPr>
            <a:spLocks noGrp="1"/>
          </p:cNvSpPr>
          <p:nvPr>
            <p:ph type="title"/>
          </p:nvPr>
        </p:nvSpPr>
        <p:spPr bwMode="auto">
          <a:xfrm>
            <a:off x="266700" y="2286001"/>
            <a:ext cx="11658600" cy="1285874"/>
          </a:xfrm>
          <a:prstGeom prst="rect">
            <a:avLst/>
          </a:prstGeom>
          <a:noFill/>
          <a:ln w="9525">
            <a:noFill/>
            <a:miter lim="800000"/>
            <a:headEnd/>
            <a:tailEnd/>
          </a:ln>
        </p:spPr>
        <p:txBody>
          <a:bodyPr anchor="b"/>
          <a:lstStyle>
            <a:lvl1pPr>
              <a:defRPr sz="3200" baseline="0">
                <a:solidFill>
                  <a:schemeClr val="tx1">
                    <a:lumMod val="75000"/>
                    <a:lumOff val="25000"/>
                  </a:schemeClr>
                </a:solidFill>
              </a:defRPr>
            </a:lvl1pPr>
          </a:lstStyle>
          <a:p>
            <a:pPr lvl="0"/>
            <a:r>
              <a:rPr lang="en-US" dirty="0"/>
              <a:t>Click to edit Master title style</a:t>
            </a:r>
          </a:p>
        </p:txBody>
      </p:sp>
      <p:sp>
        <p:nvSpPr>
          <p:cNvPr id="6" name="Text Placeholder 5"/>
          <p:cNvSpPr>
            <a:spLocks noGrp="1"/>
          </p:cNvSpPr>
          <p:nvPr>
            <p:ph type="body" sz="quarter" idx="12"/>
          </p:nvPr>
        </p:nvSpPr>
        <p:spPr>
          <a:xfrm>
            <a:off x="266700" y="3687764"/>
            <a:ext cx="11658600" cy="854075"/>
          </a:xfrm>
        </p:spPr>
        <p:txBody>
          <a:bodyPr/>
          <a:lstStyle>
            <a:lvl1pPr marL="0" indent="0">
              <a:defRPr>
                <a:solidFill>
                  <a:schemeClr val="tx1">
                    <a:lumMod val="75000"/>
                    <a:lumOff val="25000"/>
                  </a:schemeClr>
                </a:solidFill>
              </a:defRPr>
            </a:lvl1pPr>
          </a:lstStyle>
          <a:p>
            <a:pPr lvl="0"/>
            <a:r>
              <a:rPr lang="en-US" dirty="0"/>
              <a:t>Click to edit Master text styles</a:t>
            </a:r>
          </a:p>
        </p:txBody>
      </p:sp>
    </p:spTree>
    <p:extLst>
      <p:ext uri="{BB962C8B-B14F-4D97-AF65-F5344CB8AC3E}">
        <p14:creationId xmlns:p14="http://schemas.microsoft.com/office/powerpoint/2010/main" val="9273111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header - no Sub-Head">
    <p:spTree>
      <p:nvGrpSpPr>
        <p:cNvPr id="1" name=""/>
        <p:cNvGrpSpPr/>
        <p:nvPr/>
      </p:nvGrpSpPr>
      <p:grpSpPr>
        <a:xfrm>
          <a:off x="0" y="0"/>
          <a:ext cx="0" cy="0"/>
          <a:chOff x="0" y="0"/>
          <a:chExt cx="0" cy="0"/>
        </a:xfrm>
      </p:grpSpPr>
      <p:sp>
        <p:nvSpPr>
          <p:cNvPr id="14" name="Title Placeholder 1"/>
          <p:cNvSpPr>
            <a:spLocks noGrp="1"/>
          </p:cNvSpPr>
          <p:nvPr>
            <p:ph type="title"/>
          </p:nvPr>
        </p:nvSpPr>
        <p:spPr bwMode="auto">
          <a:xfrm>
            <a:off x="266700" y="2286001"/>
            <a:ext cx="11658600" cy="1285874"/>
          </a:xfrm>
          <a:prstGeom prst="rect">
            <a:avLst/>
          </a:prstGeom>
          <a:noFill/>
          <a:ln w="9525">
            <a:noFill/>
            <a:miter lim="800000"/>
            <a:headEnd/>
            <a:tailEnd/>
          </a:ln>
        </p:spPr>
        <p:txBody>
          <a:bodyPr anchor="b"/>
          <a:lstStyle>
            <a:lvl1pPr>
              <a:defRPr sz="3200" baseline="0">
                <a:solidFill>
                  <a:schemeClr val="tx1">
                    <a:lumMod val="75000"/>
                    <a:lumOff val="25000"/>
                  </a:schemeClr>
                </a:solidFill>
              </a:defRPr>
            </a:lvl1pPr>
          </a:lstStyle>
          <a:p>
            <a:pPr lvl="0"/>
            <a:r>
              <a:rPr lang="en-US" dirty="0"/>
              <a:t>Click to edit Master title style</a:t>
            </a:r>
          </a:p>
        </p:txBody>
      </p:sp>
    </p:spTree>
    <p:extLst>
      <p:ext uri="{BB962C8B-B14F-4D97-AF65-F5344CB8AC3E}">
        <p14:creationId xmlns:p14="http://schemas.microsoft.com/office/powerpoint/2010/main" val="2256649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Section header - no Sub-Head">
    <p:spTree>
      <p:nvGrpSpPr>
        <p:cNvPr id="1" name=""/>
        <p:cNvGrpSpPr/>
        <p:nvPr/>
      </p:nvGrpSpPr>
      <p:grpSpPr>
        <a:xfrm>
          <a:off x="0" y="0"/>
          <a:ext cx="0" cy="0"/>
          <a:chOff x="0" y="0"/>
          <a:chExt cx="0" cy="0"/>
        </a:xfrm>
      </p:grpSpPr>
      <p:sp>
        <p:nvSpPr>
          <p:cNvPr id="14" name="Title Placeholder 1"/>
          <p:cNvSpPr>
            <a:spLocks noGrp="1"/>
          </p:cNvSpPr>
          <p:nvPr>
            <p:ph type="title"/>
          </p:nvPr>
        </p:nvSpPr>
        <p:spPr bwMode="auto">
          <a:xfrm>
            <a:off x="266700" y="2286001"/>
            <a:ext cx="11658600" cy="1285874"/>
          </a:xfrm>
          <a:prstGeom prst="rect">
            <a:avLst/>
          </a:prstGeom>
          <a:noFill/>
          <a:ln w="9525">
            <a:noFill/>
            <a:miter lim="800000"/>
            <a:headEnd/>
            <a:tailEnd/>
          </a:ln>
        </p:spPr>
        <p:txBody>
          <a:bodyPr anchor="b"/>
          <a:lstStyle>
            <a:lvl1pPr>
              <a:defRPr sz="3200" baseline="0">
                <a:solidFill>
                  <a:schemeClr val="tx1">
                    <a:lumMod val="75000"/>
                    <a:lumOff val="25000"/>
                  </a:schemeClr>
                </a:solidFill>
              </a:defRPr>
            </a:lvl1pPr>
          </a:lstStyle>
          <a:p>
            <a:pPr lvl="0"/>
            <a:r>
              <a:rPr lang="en-US" dirty="0"/>
              <a:t>Click to edit Master title style</a:t>
            </a:r>
          </a:p>
        </p:txBody>
      </p:sp>
    </p:spTree>
    <p:extLst>
      <p:ext uri="{BB962C8B-B14F-4D97-AF65-F5344CB8AC3E}">
        <p14:creationId xmlns:p14="http://schemas.microsoft.com/office/powerpoint/2010/main" val="13839158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tion - Content Only">
    <p:spTree>
      <p:nvGrpSpPr>
        <p:cNvPr id="1" name=""/>
        <p:cNvGrpSpPr/>
        <p:nvPr/>
      </p:nvGrpSpPr>
      <p:grpSpPr>
        <a:xfrm>
          <a:off x="0" y="0"/>
          <a:ext cx="0" cy="0"/>
          <a:chOff x="0" y="0"/>
          <a:chExt cx="0" cy="0"/>
        </a:xfrm>
      </p:grpSpPr>
      <p:sp>
        <p:nvSpPr>
          <p:cNvPr id="4" name="Content Placeholder 3"/>
          <p:cNvSpPr>
            <a:spLocks noGrp="1"/>
          </p:cNvSpPr>
          <p:nvPr>
            <p:ph sz="quarter" idx="12"/>
          </p:nvPr>
        </p:nvSpPr>
        <p:spPr>
          <a:xfrm>
            <a:off x="266700" y="2157413"/>
            <a:ext cx="11658600" cy="179863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759725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 N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2392775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Blank with graphics">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14469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Blank w/ background no graphics">
    <p:spTree>
      <p:nvGrpSpPr>
        <p:cNvPr id="1" name=""/>
        <p:cNvGrpSpPr/>
        <p:nvPr/>
      </p:nvGrpSpPr>
      <p:grpSpPr>
        <a:xfrm>
          <a:off x="0" y="0"/>
          <a:ext cx="0" cy="0"/>
          <a:chOff x="0" y="0"/>
          <a:chExt cx="0" cy="0"/>
        </a:xfrm>
      </p:grpSpPr>
      <p:sp>
        <p:nvSpPr>
          <p:cNvPr id="9" name="Rounded Rectangle 8"/>
          <p:cNvSpPr/>
          <p:nvPr userDrawn="1"/>
        </p:nvSpPr>
        <p:spPr>
          <a:xfrm>
            <a:off x="194209" y="5394628"/>
            <a:ext cx="11822463" cy="1311966"/>
          </a:xfrm>
          <a:prstGeom prst="roundRect">
            <a:avLst>
              <a:gd name="adj" fmla="val 11212"/>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Content Placeholder 7"/>
          <p:cNvSpPr>
            <a:spLocks noGrp="1"/>
          </p:cNvSpPr>
          <p:nvPr>
            <p:ph sz="quarter" idx="12"/>
          </p:nvPr>
        </p:nvSpPr>
        <p:spPr>
          <a:xfrm>
            <a:off x="76200" y="66675"/>
            <a:ext cx="12020549" cy="6791325"/>
          </a:xfrm>
          <a:prstGeom prst="roundRect">
            <a:avLst>
              <a:gd name="adj" fmla="val 2256"/>
            </a:avLst>
          </a:prstGeom>
          <a:noFill/>
          <a:ln w="3175">
            <a:noFill/>
          </a:ln>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a:xfrm>
            <a:off x="266700" y="169864"/>
            <a:ext cx="11658600" cy="919162"/>
          </a:xfrm>
        </p:spPr>
        <p:txBody>
          <a:bodyPr anchor="t"/>
          <a:lstStyle>
            <a:lvl1pPr algn="ctr">
              <a:defRPr/>
            </a:lvl1pPr>
          </a:lstStyle>
          <a:p>
            <a:r>
              <a:rPr lang="en-US"/>
              <a:t>Click to edit Master title style</a:t>
            </a:r>
          </a:p>
        </p:txBody>
      </p:sp>
    </p:spTree>
    <p:extLst>
      <p:ext uri="{BB962C8B-B14F-4D97-AF65-F5344CB8AC3E}">
        <p14:creationId xmlns:p14="http://schemas.microsoft.com/office/powerpoint/2010/main" val="17573401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White Blank">
    <p:bg>
      <p:bgPr>
        <a:solidFill>
          <a:schemeClr val="tx2"/>
        </a:solidFill>
        <a:effectLst/>
      </p:bgPr>
    </p:bg>
    <p:spTree>
      <p:nvGrpSpPr>
        <p:cNvPr id="1" name=""/>
        <p:cNvGrpSpPr/>
        <p:nvPr/>
      </p:nvGrpSpPr>
      <p:grpSpPr>
        <a:xfrm>
          <a:off x="0" y="0"/>
          <a:ext cx="0" cy="0"/>
          <a:chOff x="0" y="0"/>
          <a:chExt cx="0" cy="0"/>
        </a:xfrm>
      </p:grpSpPr>
      <p:sp>
        <p:nvSpPr>
          <p:cNvPr id="8" name="Text Box 14"/>
          <p:cNvSpPr txBox="1">
            <a:spLocks noChangeArrowheads="1"/>
          </p:cNvSpPr>
          <p:nvPr userDrawn="1"/>
        </p:nvSpPr>
        <p:spPr bwMode="auto">
          <a:xfrm>
            <a:off x="11153774" y="143167"/>
            <a:ext cx="771525" cy="153888"/>
          </a:xfrm>
          <a:prstGeom prst="rect">
            <a:avLst/>
          </a:prstGeom>
          <a:noFill/>
          <a:ln w="9525">
            <a:noFill/>
            <a:miter lim="800000"/>
            <a:headEnd/>
            <a:tailEnd/>
          </a:ln>
          <a:effectLst/>
        </p:spPr>
        <p:txBody>
          <a:bodyPr wrap="square" tIns="0" bIns="0">
            <a:spAutoFit/>
          </a:bodyPr>
          <a:lstStyle/>
          <a:p>
            <a:pPr algn="r">
              <a:spcBef>
                <a:spcPct val="50000"/>
              </a:spcBef>
              <a:defRPr/>
            </a:pPr>
            <a:fld id="{99D903CA-8EC9-4EB0-B4F7-7D6D89967A95}" type="slidenum">
              <a:rPr lang="en-US" sz="1000" b="0" baseline="0" smtClean="0"/>
              <a:pPr algn="r">
                <a:spcBef>
                  <a:spcPct val="50000"/>
                </a:spcBef>
                <a:defRPr/>
              </a:pPr>
              <a:t>‹#›</a:t>
            </a:fld>
            <a:endParaRPr lang="en-US" sz="1000" b="0" baseline="0" dirty="0"/>
          </a:p>
        </p:txBody>
      </p:sp>
    </p:spTree>
    <p:extLst>
      <p:ext uri="{BB962C8B-B14F-4D97-AF65-F5344CB8AC3E}">
        <p14:creationId xmlns:p14="http://schemas.microsoft.com/office/powerpoint/2010/main" val="2206101087"/>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 1 Column">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266700" y="1028700"/>
            <a:ext cx="11658600" cy="5600700"/>
          </a:xfrm>
        </p:spPr>
        <p:txBody>
          <a:bodyPr/>
          <a:lstStyle>
            <a:lvl1pPr marL="0" inden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2"/>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5696511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p:cSld name="1_White Blank">
    <p:bg>
      <p:bgPr>
        <a:solidFill>
          <a:schemeClr val="bg1"/>
        </a:solidFill>
        <a:effectLst/>
      </p:bgPr>
    </p:bg>
    <p:spTree>
      <p:nvGrpSpPr>
        <p:cNvPr id="1" name=""/>
        <p:cNvGrpSpPr/>
        <p:nvPr/>
      </p:nvGrpSpPr>
      <p:grpSpPr>
        <a:xfrm>
          <a:off x="0" y="0"/>
          <a:ext cx="0" cy="0"/>
          <a:chOff x="0" y="0"/>
          <a:chExt cx="0" cy="0"/>
        </a:xfrm>
      </p:grpSpPr>
      <p:sp>
        <p:nvSpPr>
          <p:cNvPr id="4" name="Text Box 14"/>
          <p:cNvSpPr txBox="1">
            <a:spLocks noChangeArrowheads="1"/>
          </p:cNvSpPr>
          <p:nvPr userDrawn="1"/>
        </p:nvSpPr>
        <p:spPr bwMode="auto">
          <a:xfrm>
            <a:off x="11153774" y="143167"/>
            <a:ext cx="771525" cy="153888"/>
          </a:xfrm>
          <a:prstGeom prst="rect">
            <a:avLst/>
          </a:prstGeom>
          <a:noFill/>
          <a:ln w="9525">
            <a:noFill/>
            <a:miter lim="800000"/>
            <a:headEnd/>
            <a:tailEnd/>
          </a:ln>
          <a:effectLst/>
        </p:spPr>
        <p:txBody>
          <a:bodyPr wrap="square" tIns="0" bIns="0">
            <a:spAutoFit/>
          </a:bodyPr>
          <a:lstStyle/>
          <a:p>
            <a:pPr algn="r">
              <a:spcBef>
                <a:spcPct val="50000"/>
              </a:spcBef>
              <a:defRPr/>
            </a:pPr>
            <a:fld id="{99D903CA-8EC9-4EB0-B4F7-7D6D89967A95}" type="slidenum">
              <a:rPr lang="en-US" sz="1000" b="0" baseline="0" smtClean="0">
                <a:solidFill>
                  <a:schemeClr val="tx2"/>
                </a:solidFill>
              </a:rPr>
              <a:pPr algn="r">
                <a:spcBef>
                  <a:spcPct val="50000"/>
                </a:spcBef>
                <a:defRPr/>
              </a:pPr>
              <a:t>‹#›</a:t>
            </a:fld>
            <a:endParaRPr lang="en-US" sz="1000" b="0" baseline="0" dirty="0">
              <a:solidFill>
                <a:schemeClr val="tx2"/>
              </a:solidFill>
            </a:endParaRPr>
          </a:p>
        </p:txBody>
      </p:sp>
    </p:spTree>
    <p:extLst>
      <p:ext uri="{BB962C8B-B14F-4D97-AF65-F5344CB8AC3E}">
        <p14:creationId xmlns:p14="http://schemas.microsoft.com/office/powerpoint/2010/main" val="19618767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Black Blank">
    <p:bg>
      <p:bgPr>
        <a:solidFill>
          <a:schemeClr val="tx1"/>
        </a:solidFill>
        <a:effectLst/>
      </p:bgPr>
    </p:bg>
    <p:spTree>
      <p:nvGrpSpPr>
        <p:cNvPr id="1" name=""/>
        <p:cNvGrpSpPr/>
        <p:nvPr/>
      </p:nvGrpSpPr>
      <p:grpSpPr>
        <a:xfrm>
          <a:off x="0" y="0"/>
          <a:ext cx="0" cy="0"/>
          <a:chOff x="0" y="0"/>
          <a:chExt cx="0" cy="0"/>
        </a:xfrm>
      </p:grpSpPr>
      <p:sp>
        <p:nvSpPr>
          <p:cNvPr id="4" name="Text Box 14"/>
          <p:cNvSpPr txBox="1">
            <a:spLocks noChangeArrowheads="1"/>
          </p:cNvSpPr>
          <p:nvPr userDrawn="1"/>
        </p:nvSpPr>
        <p:spPr bwMode="auto">
          <a:xfrm>
            <a:off x="11153774" y="143167"/>
            <a:ext cx="771525" cy="153888"/>
          </a:xfrm>
          <a:prstGeom prst="rect">
            <a:avLst/>
          </a:prstGeom>
          <a:noFill/>
          <a:ln w="9525">
            <a:noFill/>
            <a:miter lim="800000"/>
            <a:headEnd/>
            <a:tailEnd/>
          </a:ln>
          <a:effectLst/>
        </p:spPr>
        <p:txBody>
          <a:bodyPr wrap="square" tIns="0" bIns="0">
            <a:spAutoFit/>
          </a:bodyPr>
          <a:lstStyle/>
          <a:p>
            <a:pPr algn="r">
              <a:spcBef>
                <a:spcPct val="50000"/>
              </a:spcBef>
              <a:defRPr/>
            </a:pPr>
            <a:fld id="{99D903CA-8EC9-4EB0-B4F7-7D6D89967A95}" type="slidenum">
              <a:rPr lang="en-US" sz="1000" b="0" baseline="0" smtClean="0">
                <a:solidFill>
                  <a:schemeClr val="tx2"/>
                </a:solidFill>
              </a:rPr>
              <a:pPr algn="r">
                <a:spcBef>
                  <a:spcPct val="50000"/>
                </a:spcBef>
                <a:defRPr/>
              </a:pPr>
              <a:t>‹#›</a:t>
            </a:fld>
            <a:endParaRPr lang="en-US" sz="1000" b="0" baseline="0" dirty="0">
              <a:solidFill>
                <a:schemeClr val="tx2"/>
              </a:solidFill>
            </a:endParaRPr>
          </a:p>
        </p:txBody>
      </p:sp>
    </p:spTree>
    <p:extLst>
      <p:ext uri="{BB962C8B-B14F-4D97-AF65-F5344CB8AC3E}">
        <p14:creationId xmlns:p14="http://schemas.microsoft.com/office/powerpoint/2010/main" val="32493692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Background no graphics">
    <p:spTree>
      <p:nvGrpSpPr>
        <p:cNvPr id="1" name=""/>
        <p:cNvGrpSpPr/>
        <p:nvPr/>
      </p:nvGrpSpPr>
      <p:grpSpPr>
        <a:xfrm>
          <a:off x="0" y="0"/>
          <a:ext cx="0" cy="0"/>
          <a:chOff x="0" y="0"/>
          <a:chExt cx="0" cy="0"/>
        </a:xfrm>
      </p:grpSpPr>
      <p:sp>
        <p:nvSpPr>
          <p:cNvPr id="4" name="Text Box 14"/>
          <p:cNvSpPr txBox="1">
            <a:spLocks noChangeArrowheads="1"/>
          </p:cNvSpPr>
          <p:nvPr userDrawn="1"/>
        </p:nvSpPr>
        <p:spPr bwMode="auto">
          <a:xfrm>
            <a:off x="11153774" y="143167"/>
            <a:ext cx="771525" cy="153888"/>
          </a:xfrm>
          <a:prstGeom prst="rect">
            <a:avLst/>
          </a:prstGeom>
          <a:noFill/>
          <a:ln w="9525">
            <a:noFill/>
            <a:miter lim="800000"/>
            <a:headEnd/>
            <a:tailEnd/>
          </a:ln>
          <a:effectLst/>
        </p:spPr>
        <p:txBody>
          <a:bodyPr wrap="square" tIns="0" bIns="0">
            <a:spAutoFit/>
          </a:bodyPr>
          <a:lstStyle/>
          <a:p>
            <a:pPr algn="r">
              <a:spcBef>
                <a:spcPct val="50000"/>
              </a:spcBef>
              <a:defRPr/>
            </a:pPr>
            <a:fld id="{99D903CA-8EC9-4EB0-B4F7-7D6D89967A95}" type="slidenum">
              <a:rPr lang="en-US" sz="1000" b="0" baseline="0" smtClean="0"/>
              <a:pPr algn="r">
                <a:spcBef>
                  <a:spcPct val="50000"/>
                </a:spcBef>
                <a:defRPr/>
              </a:pPr>
              <a:t>‹#›</a:t>
            </a:fld>
            <a:endParaRPr lang="en-US" sz="1000" b="0" baseline="0" dirty="0"/>
          </a:p>
        </p:txBody>
      </p:sp>
    </p:spTree>
    <p:extLst>
      <p:ext uri="{BB962C8B-B14F-4D97-AF65-F5344CB8AC3E}">
        <p14:creationId xmlns:p14="http://schemas.microsoft.com/office/powerpoint/2010/main" val="30404736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Title - 2 Pics">
    <p:bg>
      <p:bgPr>
        <a:solidFill>
          <a:schemeClr val="bg2">
            <a:alpha val="75000"/>
          </a:schemeClr>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805" y="0"/>
            <a:ext cx="12188389" cy="6858000"/>
          </a:xfrm>
          <a:prstGeom prst="rect">
            <a:avLst/>
          </a:prstGeom>
        </p:spPr>
      </p:pic>
      <p:sp>
        <p:nvSpPr>
          <p:cNvPr id="14" name="Title 5"/>
          <p:cNvSpPr>
            <a:spLocks noGrp="1"/>
          </p:cNvSpPr>
          <p:nvPr>
            <p:ph type="title"/>
          </p:nvPr>
        </p:nvSpPr>
        <p:spPr>
          <a:xfrm>
            <a:off x="266700" y="265872"/>
            <a:ext cx="5829300" cy="1671543"/>
          </a:xfrm>
          <a:noFill/>
          <a:ln w="19050">
            <a:noFill/>
          </a:ln>
        </p:spPr>
        <p:txBody>
          <a:bodyPr/>
          <a:lstStyle>
            <a:lvl1pPr>
              <a:defRPr>
                <a:solidFill>
                  <a:sysClr val="windowText" lastClr="000000"/>
                </a:solidFill>
              </a:defRPr>
            </a:lvl1pPr>
          </a:lstStyle>
          <a:p>
            <a:r>
              <a:rPr lang="en-US" dirty="0"/>
              <a:t>Click to edit Master title style</a:t>
            </a:r>
          </a:p>
        </p:txBody>
      </p:sp>
      <p:sp>
        <p:nvSpPr>
          <p:cNvPr id="15" name="Picture Placeholder 16"/>
          <p:cNvSpPr>
            <a:spLocks noGrp="1" noChangeAspect="1"/>
          </p:cNvSpPr>
          <p:nvPr>
            <p:ph type="pic" sz="quarter" idx="13"/>
          </p:nvPr>
        </p:nvSpPr>
        <p:spPr>
          <a:xfrm>
            <a:off x="6220046" y="265872"/>
            <a:ext cx="5705253" cy="3081131"/>
          </a:xfrm>
          <a:prstGeom prst="rect">
            <a:avLst/>
          </a:prstGeom>
          <a:solidFill>
            <a:schemeClr val="tx2"/>
          </a:solidFill>
          <a:ln w="38100">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solidFill>
                  <a:schemeClr val="tx1"/>
                </a:solidFill>
              </a:defRPr>
            </a:lvl1pPr>
          </a:lstStyle>
          <a:p>
            <a:r>
              <a:rPr lang="en-US" dirty="0"/>
              <a:t>Click icon to add picture</a:t>
            </a:r>
          </a:p>
        </p:txBody>
      </p:sp>
      <p:sp>
        <p:nvSpPr>
          <p:cNvPr id="16" name="Picture Placeholder 16"/>
          <p:cNvSpPr>
            <a:spLocks noGrp="1" noChangeAspect="1"/>
          </p:cNvSpPr>
          <p:nvPr>
            <p:ph type="pic" sz="quarter" idx="14"/>
          </p:nvPr>
        </p:nvSpPr>
        <p:spPr>
          <a:xfrm>
            <a:off x="6220046" y="3528391"/>
            <a:ext cx="5705253" cy="3081131"/>
          </a:xfrm>
          <a:prstGeom prst="rect">
            <a:avLst/>
          </a:prstGeom>
          <a:solidFill>
            <a:schemeClr val="tx2"/>
          </a:solidFill>
          <a:ln w="38100">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solidFill>
                  <a:schemeClr val="tx1"/>
                </a:solidFill>
              </a:defRPr>
            </a:lvl1pPr>
          </a:lstStyle>
          <a:p>
            <a:r>
              <a:rPr lang="en-US" dirty="0"/>
              <a:t>Click icon to add picture</a:t>
            </a:r>
          </a:p>
        </p:txBody>
      </p:sp>
      <p:sp>
        <p:nvSpPr>
          <p:cNvPr id="7" name="Text Placeholder 6"/>
          <p:cNvSpPr>
            <a:spLocks noGrp="1"/>
          </p:cNvSpPr>
          <p:nvPr>
            <p:ph type="body" sz="quarter" idx="15"/>
          </p:nvPr>
        </p:nvSpPr>
        <p:spPr>
          <a:xfrm>
            <a:off x="266700" y="2059389"/>
            <a:ext cx="5816600" cy="330795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2" name="Group 1"/>
          <p:cNvGrpSpPr/>
          <p:nvPr userDrawn="1"/>
        </p:nvGrpSpPr>
        <p:grpSpPr>
          <a:xfrm>
            <a:off x="266700" y="5608444"/>
            <a:ext cx="2326148" cy="1005840"/>
            <a:chOff x="266700" y="5608444"/>
            <a:chExt cx="2326148" cy="1005840"/>
          </a:xfrm>
        </p:grpSpPr>
        <p:pic>
          <p:nvPicPr>
            <p:cNvPr id="10" name="Picture 9"/>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266700" y="5608444"/>
              <a:ext cx="764288" cy="1005840"/>
            </a:xfrm>
            <a:prstGeom prst="rect">
              <a:avLst/>
            </a:prstGeom>
          </p:spPr>
        </p:pic>
        <p:pic>
          <p:nvPicPr>
            <p:cNvPr id="11" name="Picture 10"/>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254266" y="5610615"/>
              <a:ext cx="1338582" cy="1001498"/>
            </a:xfrm>
            <a:prstGeom prst="rect">
              <a:avLst/>
            </a:prstGeom>
          </p:spPr>
        </p:pic>
      </p:grpSp>
    </p:spTree>
    <p:extLst>
      <p:ext uri="{BB962C8B-B14F-4D97-AF65-F5344CB8AC3E}">
        <p14:creationId xmlns:p14="http://schemas.microsoft.com/office/powerpoint/2010/main" val="318249333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Title - 3 Pics (horizontal)">
    <p:bg>
      <p:bgPr>
        <a:solidFill>
          <a:schemeClr val="bg2">
            <a:alpha val="75000"/>
          </a:schemeClr>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 y="-1016"/>
            <a:ext cx="12190194" cy="6859016"/>
          </a:xfrm>
          <a:prstGeom prst="rect">
            <a:avLst/>
          </a:prstGeom>
        </p:spPr>
      </p:pic>
      <p:sp>
        <p:nvSpPr>
          <p:cNvPr id="14" name="Title 5"/>
          <p:cNvSpPr>
            <a:spLocks noGrp="1"/>
          </p:cNvSpPr>
          <p:nvPr>
            <p:ph type="title"/>
          </p:nvPr>
        </p:nvSpPr>
        <p:spPr>
          <a:xfrm>
            <a:off x="266700" y="260931"/>
            <a:ext cx="5821279" cy="1671543"/>
          </a:xfrm>
          <a:noFill/>
          <a:ln w="12700">
            <a:noFill/>
          </a:ln>
        </p:spPr>
        <p:txBody>
          <a:bodyPr/>
          <a:lstStyle>
            <a:lvl1pPr>
              <a:defRPr>
                <a:solidFill>
                  <a:sysClr val="windowText" lastClr="000000"/>
                </a:solidFill>
              </a:defRPr>
            </a:lvl1pPr>
          </a:lstStyle>
          <a:p>
            <a:r>
              <a:rPr lang="en-US" dirty="0"/>
              <a:t>Click to edit Master title style</a:t>
            </a:r>
          </a:p>
        </p:txBody>
      </p:sp>
      <p:sp>
        <p:nvSpPr>
          <p:cNvPr id="15" name="Picture Placeholder 16"/>
          <p:cNvSpPr>
            <a:spLocks noGrp="1" noChangeAspect="1"/>
          </p:cNvSpPr>
          <p:nvPr>
            <p:ph type="pic" sz="quarter" idx="13"/>
          </p:nvPr>
        </p:nvSpPr>
        <p:spPr>
          <a:xfrm>
            <a:off x="6346659" y="260931"/>
            <a:ext cx="5578641" cy="3081131"/>
          </a:xfrm>
          <a:prstGeom prst="rect">
            <a:avLst/>
          </a:prstGeom>
          <a:solidFill>
            <a:schemeClr val="tx2"/>
          </a:solidFill>
          <a:ln w="38100">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solidFill>
                  <a:schemeClr val="tx1"/>
                </a:solidFill>
              </a:defRPr>
            </a:lvl1pPr>
          </a:lstStyle>
          <a:p>
            <a:r>
              <a:rPr lang="en-US" dirty="0"/>
              <a:t>Click icon to add picture</a:t>
            </a:r>
          </a:p>
        </p:txBody>
      </p:sp>
      <p:sp>
        <p:nvSpPr>
          <p:cNvPr id="9" name="Picture Placeholder 16"/>
          <p:cNvSpPr>
            <a:spLocks noGrp="1"/>
          </p:cNvSpPr>
          <p:nvPr>
            <p:ph type="pic" sz="quarter" idx="15"/>
          </p:nvPr>
        </p:nvSpPr>
        <p:spPr>
          <a:xfrm>
            <a:off x="8610600" y="3507454"/>
            <a:ext cx="3314700" cy="3093720"/>
          </a:xfrm>
          <a:prstGeom prst="rect">
            <a:avLst/>
          </a:prstGeom>
          <a:solidFill>
            <a:schemeClr val="tx2"/>
          </a:solidFill>
          <a:ln w="38100">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solidFill>
                  <a:schemeClr val="tx1"/>
                </a:solidFill>
              </a:defRPr>
            </a:lvl1pPr>
          </a:lstStyle>
          <a:p>
            <a:r>
              <a:rPr lang="en-US" dirty="0"/>
              <a:t>Click icon to add picture</a:t>
            </a:r>
          </a:p>
        </p:txBody>
      </p:sp>
      <p:sp>
        <p:nvSpPr>
          <p:cNvPr id="3" name="Content Placeholder 2"/>
          <p:cNvSpPr>
            <a:spLocks noGrp="1"/>
          </p:cNvSpPr>
          <p:nvPr>
            <p:ph sz="quarter" idx="17"/>
          </p:nvPr>
        </p:nvSpPr>
        <p:spPr>
          <a:xfrm>
            <a:off x="266700" y="2058988"/>
            <a:ext cx="5808663" cy="330835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icture Placeholder 16"/>
          <p:cNvSpPr>
            <a:spLocks noGrp="1"/>
          </p:cNvSpPr>
          <p:nvPr>
            <p:ph type="pic" sz="quarter" idx="16"/>
          </p:nvPr>
        </p:nvSpPr>
        <p:spPr>
          <a:xfrm>
            <a:off x="5140944" y="3507454"/>
            <a:ext cx="3314700" cy="3093720"/>
          </a:xfrm>
          <a:prstGeom prst="rect">
            <a:avLst/>
          </a:prstGeom>
          <a:solidFill>
            <a:schemeClr val="tx2"/>
          </a:solidFill>
          <a:ln w="38100">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solidFill>
                  <a:schemeClr val="tx1"/>
                </a:solidFill>
              </a:defRPr>
            </a:lvl1pPr>
          </a:lstStyle>
          <a:p>
            <a:r>
              <a:rPr lang="en-US" dirty="0"/>
              <a:t>Click icon to add picture</a:t>
            </a:r>
          </a:p>
        </p:txBody>
      </p:sp>
      <p:pic>
        <p:nvPicPr>
          <p:cNvPr id="13" name="Picture 12"/>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266700" y="5608444"/>
            <a:ext cx="764288" cy="1005840"/>
          </a:xfrm>
          <a:prstGeom prst="rect">
            <a:avLst/>
          </a:prstGeom>
        </p:spPr>
      </p:pic>
      <p:pic>
        <p:nvPicPr>
          <p:cNvPr id="18" name="Picture 17"/>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254266" y="5610615"/>
            <a:ext cx="1338582" cy="1001498"/>
          </a:xfrm>
          <a:prstGeom prst="rect">
            <a:avLst/>
          </a:prstGeom>
        </p:spPr>
      </p:pic>
    </p:spTree>
    <p:extLst>
      <p:ext uri="{BB962C8B-B14F-4D97-AF65-F5344CB8AC3E}">
        <p14:creationId xmlns:p14="http://schemas.microsoft.com/office/powerpoint/2010/main" val="314805898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itle - 4 Pics">
    <p:bg>
      <p:bgPr>
        <a:solidFill>
          <a:schemeClr val="bg2">
            <a:alpha val="75000"/>
          </a:schemeClr>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12188388" cy="6858000"/>
          </a:xfrm>
          <a:prstGeom prst="rect">
            <a:avLst/>
          </a:prstGeom>
        </p:spPr>
      </p:pic>
      <p:sp>
        <p:nvSpPr>
          <p:cNvPr id="3" name="Text Placeholder 2"/>
          <p:cNvSpPr>
            <a:spLocks noGrp="1"/>
          </p:cNvSpPr>
          <p:nvPr>
            <p:ph type="body" sz="quarter" idx="19"/>
          </p:nvPr>
        </p:nvSpPr>
        <p:spPr>
          <a:xfrm>
            <a:off x="381000" y="2059387"/>
            <a:ext cx="4867275" cy="33158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Picture Placeholder 16"/>
          <p:cNvSpPr>
            <a:spLocks noGrp="1"/>
          </p:cNvSpPr>
          <p:nvPr>
            <p:ph type="pic" sz="quarter" idx="15"/>
          </p:nvPr>
        </p:nvSpPr>
        <p:spPr>
          <a:xfrm>
            <a:off x="8723481" y="3423957"/>
            <a:ext cx="3201819" cy="2988364"/>
          </a:xfrm>
          <a:prstGeom prst="rect">
            <a:avLst/>
          </a:prstGeom>
          <a:solidFill>
            <a:schemeClr val="tx2"/>
          </a:solidFill>
          <a:ln w="38100">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solidFill>
                  <a:schemeClr val="tx1"/>
                </a:solidFill>
              </a:defRPr>
            </a:lvl1pPr>
          </a:lstStyle>
          <a:p>
            <a:r>
              <a:rPr lang="en-US" dirty="0"/>
              <a:t>Click icon to add picture</a:t>
            </a:r>
          </a:p>
        </p:txBody>
      </p:sp>
      <p:sp>
        <p:nvSpPr>
          <p:cNvPr id="19" name="Picture Placeholder 16"/>
          <p:cNvSpPr>
            <a:spLocks noGrp="1"/>
          </p:cNvSpPr>
          <p:nvPr>
            <p:ph type="pic" sz="quarter" idx="16"/>
          </p:nvPr>
        </p:nvSpPr>
        <p:spPr>
          <a:xfrm>
            <a:off x="5371264" y="3423957"/>
            <a:ext cx="3201819" cy="2988364"/>
          </a:xfrm>
          <a:prstGeom prst="rect">
            <a:avLst/>
          </a:prstGeom>
          <a:solidFill>
            <a:schemeClr val="tx2"/>
          </a:solidFill>
          <a:ln w="38100">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solidFill>
                  <a:schemeClr val="tx1"/>
                </a:solidFill>
              </a:defRPr>
            </a:lvl1pPr>
          </a:lstStyle>
          <a:p>
            <a:r>
              <a:rPr lang="en-US" dirty="0"/>
              <a:t>Click icon to add picture</a:t>
            </a:r>
          </a:p>
        </p:txBody>
      </p:sp>
      <p:sp>
        <p:nvSpPr>
          <p:cNvPr id="20" name="Picture Placeholder 16"/>
          <p:cNvSpPr>
            <a:spLocks noGrp="1"/>
          </p:cNvSpPr>
          <p:nvPr>
            <p:ph type="pic" sz="quarter" idx="17"/>
          </p:nvPr>
        </p:nvSpPr>
        <p:spPr>
          <a:xfrm>
            <a:off x="8723481" y="265872"/>
            <a:ext cx="3201819" cy="2988364"/>
          </a:xfrm>
          <a:prstGeom prst="rect">
            <a:avLst/>
          </a:prstGeom>
          <a:solidFill>
            <a:schemeClr val="tx2"/>
          </a:solidFill>
          <a:ln w="38100">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solidFill>
                  <a:schemeClr val="tx1"/>
                </a:solidFill>
              </a:defRPr>
            </a:lvl1pPr>
          </a:lstStyle>
          <a:p>
            <a:r>
              <a:rPr lang="en-US" dirty="0"/>
              <a:t>Click icon to add picture</a:t>
            </a:r>
          </a:p>
        </p:txBody>
      </p:sp>
      <p:sp>
        <p:nvSpPr>
          <p:cNvPr id="14" name="Title 5"/>
          <p:cNvSpPr>
            <a:spLocks noGrp="1"/>
          </p:cNvSpPr>
          <p:nvPr>
            <p:ph type="title"/>
          </p:nvPr>
        </p:nvSpPr>
        <p:spPr>
          <a:xfrm>
            <a:off x="381000" y="265872"/>
            <a:ext cx="4866861" cy="1671543"/>
          </a:xfrm>
          <a:noFill/>
          <a:ln w="12700">
            <a:noFill/>
          </a:ln>
        </p:spPr>
        <p:txBody>
          <a:bodyPr/>
          <a:lstStyle>
            <a:lvl1pPr>
              <a:defRPr>
                <a:solidFill>
                  <a:sysClr val="windowText" lastClr="000000"/>
                </a:solidFill>
              </a:defRPr>
            </a:lvl1pPr>
          </a:lstStyle>
          <a:p>
            <a:r>
              <a:rPr lang="en-US" dirty="0"/>
              <a:t>Click to edit Master title style</a:t>
            </a:r>
          </a:p>
        </p:txBody>
      </p:sp>
      <p:sp>
        <p:nvSpPr>
          <p:cNvPr id="21" name="Picture Placeholder 16"/>
          <p:cNvSpPr>
            <a:spLocks noGrp="1"/>
          </p:cNvSpPr>
          <p:nvPr>
            <p:ph type="pic" sz="quarter" idx="18"/>
          </p:nvPr>
        </p:nvSpPr>
        <p:spPr>
          <a:xfrm>
            <a:off x="5371264" y="265872"/>
            <a:ext cx="3201819" cy="2988364"/>
          </a:xfrm>
          <a:prstGeom prst="rect">
            <a:avLst/>
          </a:prstGeom>
          <a:solidFill>
            <a:schemeClr val="tx2"/>
          </a:solidFill>
          <a:ln w="38100">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solidFill>
                  <a:schemeClr val="tx1"/>
                </a:solidFill>
              </a:defRPr>
            </a:lvl1pPr>
          </a:lstStyle>
          <a:p>
            <a:r>
              <a:rPr lang="en-US" dirty="0"/>
              <a:t>Click icon to add picture</a:t>
            </a:r>
          </a:p>
        </p:txBody>
      </p:sp>
      <p:pic>
        <p:nvPicPr>
          <p:cNvPr id="13" name="Picture 12"/>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266700" y="5608444"/>
            <a:ext cx="764288" cy="1005840"/>
          </a:xfrm>
          <a:prstGeom prst="rect">
            <a:avLst/>
          </a:prstGeom>
        </p:spPr>
      </p:pic>
      <p:pic>
        <p:nvPicPr>
          <p:cNvPr id="16" name="Picture 15"/>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254266" y="5610615"/>
            <a:ext cx="1338582" cy="1001498"/>
          </a:xfrm>
          <a:prstGeom prst="rect">
            <a:avLst/>
          </a:prstGeom>
        </p:spPr>
      </p:pic>
    </p:spTree>
    <p:extLst>
      <p:ext uri="{BB962C8B-B14F-4D97-AF65-F5344CB8AC3E}">
        <p14:creationId xmlns:p14="http://schemas.microsoft.com/office/powerpoint/2010/main" val="278169796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Title - 3 Pics (vertical)">
    <p:bg>
      <p:bgPr>
        <a:solidFill>
          <a:schemeClr val="bg2">
            <a:alpha val="75000"/>
          </a:schemeClr>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805" y="0"/>
            <a:ext cx="12188389" cy="6858000"/>
          </a:xfrm>
          <a:prstGeom prst="rect">
            <a:avLst/>
          </a:prstGeom>
        </p:spPr>
      </p:pic>
      <p:sp>
        <p:nvSpPr>
          <p:cNvPr id="16" name="TextBox 15"/>
          <p:cNvSpPr txBox="1"/>
          <p:nvPr userDrawn="1"/>
        </p:nvSpPr>
        <p:spPr>
          <a:xfrm>
            <a:off x="266700" y="5217495"/>
            <a:ext cx="4337105" cy="357790"/>
          </a:xfrm>
          <a:prstGeom prst="rect">
            <a:avLst/>
          </a:prstGeom>
          <a:noFill/>
        </p:spPr>
        <p:txBody>
          <a:bodyPr wrap="square" lIns="91440" tIns="0">
            <a:spAutoFit/>
          </a:bodyPr>
          <a:lstStyle/>
          <a:p>
            <a:r>
              <a:rPr lang="en-US" altLang="en-US" sz="675" i="1" dirty="0"/>
              <a:t>“</a:t>
            </a:r>
            <a:r>
              <a:rPr lang="en-US" sz="675" i="1" dirty="0">
                <a:solidFill>
                  <a:srgbClr val="000000"/>
                </a:solidFill>
              </a:rPr>
              <a:t>The views, opinions and findings contained in this report are those of the authors(s) and should not be construed as an official Department of the Army position, policy or decision, unless so designated by other official documentation.</a:t>
            </a:r>
            <a:r>
              <a:rPr lang="en-US" altLang="en-US" sz="675" i="1" dirty="0">
                <a:solidFill>
                  <a:srgbClr val="000000"/>
                </a:solidFill>
              </a:rPr>
              <a:t>”</a:t>
            </a:r>
            <a:endParaRPr lang="en-US" sz="675" i="1" dirty="0">
              <a:solidFill>
                <a:srgbClr val="000000"/>
              </a:solidFill>
            </a:endParaRPr>
          </a:p>
        </p:txBody>
      </p:sp>
      <p:sp>
        <p:nvSpPr>
          <p:cNvPr id="18" name="Picture Placeholder 16"/>
          <p:cNvSpPr>
            <a:spLocks noGrp="1" noChangeAspect="1"/>
          </p:cNvSpPr>
          <p:nvPr>
            <p:ph type="pic" sz="quarter" idx="13"/>
          </p:nvPr>
        </p:nvSpPr>
        <p:spPr>
          <a:xfrm>
            <a:off x="8500460" y="3880886"/>
            <a:ext cx="3424840" cy="2548885"/>
          </a:xfrm>
          <a:prstGeom prst="rect">
            <a:avLst/>
          </a:prstGeom>
          <a:solidFill>
            <a:schemeClr val="tx2"/>
          </a:solidFill>
          <a:ln>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defRPr>
            </a:lvl1pPr>
          </a:lstStyle>
          <a:p>
            <a:r>
              <a:rPr lang="en-US" dirty="0"/>
              <a:t>Click icon to add picture</a:t>
            </a:r>
          </a:p>
        </p:txBody>
      </p:sp>
      <p:sp>
        <p:nvSpPr>
          <p:cNvPr id="19" name="Picture Placeholder 16"/>
          <p:cNvSpPr>
            <a:spLocks noGrp="1" noChangeAspect="1"/>
          </p:cNvSpPr>
          <p:nvPr>
            <p:ph type="pic" sz="quarter" idx="14"/>
          </p:nvPr>
        </p:nvSpPr>
        <p:spPr>
          <a:xfrm>
            <a:off x="8500460" y="1227138"/>
            <a:ext cx="3424840" cy="2548885"/>
          </a:xfrm>
          <a:prstGeom prst="rect">
            <a:avLst/>
          </a:prstGeom>
          <a:solidFill>
            <a:schemeClr val="tx2"/>
          </a:solidFill>
          <a:ln>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defRPr>
            </a:lvl1pPr>
          </a:lstStyle>
          <a:p>
            <a:r>
              <a:rPr lang="en-US" dirty="0"/>
              <a:t>Click icon to add picture</a:t>
            </a:r>
          </a:p>
        </p:txBody>
      </p:sp>
      <p:sp>
        <p:nvSpPr>
          <p:cNvPr id="20" name="Picture Placeholder 16"/>
          <p:cNvSpPr>
            <a:spLocks noGrp="1" noChangeAspect="1"/>
          </p:cNvSpPr>
          <p:nvPr>
            <p:ph type="pic" sz="quarter" idx="15"/>
          </p:nvPr>
        </p:nvSpPr>
        <p:spPr>
          <a:xfrm>
            <a:off x="4726057" y="1227138"/>
            <a:ext cx="3689406" cy="5211649"/>
          </a:xfrm>
          <a:prstGeom prst="rect">
            <a:avLst/>
          </a:prstGeom>
          <a:solidFill>
            <a:schemeClr val="tx2"/>
          </a:solidFill>
          <a:ln>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defRPr>
            </a:lvl1pPr>
          </a:lstStyle>
          <a:p>
            <a:r>
              <a:rPr lang="en-US" dirty="0"/>
              <a:t>Click icon to add picture</a:t>
            </a:r>
          </a:p>
        </p:txBody>
      </p:sp>
      <p:sp>
        <p:nvSpPr>
          <p:cNvPr id="2" name="Title 1"/>
          <p:cNvSpPr>
            <a:spLocks noGrp="1"/>
          </p:cNvSpPr>
          <p:nvPr>
            <p:ph type="title"/>
          </p:nvPr>
        </p:nvSpPr>
        <p:spPr>
          <a:xfrm>
            <a:off x="266700" y="246490"/>
            <a:ext cx="11658600" cy="858437"/>
          </a:xfrm>
          <a:noFill/>
          <a:ln w="12700">
            <a:noFill/>
          </a:ln>
        </p:spPr>
        <p:txBody>
          <a:bodyPr/>
          <a:lstStyle>
            <a:lvl1pPr>
              <a:defRPr>
                <a:ln>
                  <a:noFill/>
                </a:ln>
              </a:defRPr>
            </a:lvl1pPr>
          </a:lstStyle>
          <a:p>
            <a:r>
              <a:rPr lang="en-US" dirty="0"/>
              <a:t>Click to edit Master title style</a:t>
            </a:r>
          </a:p>
        </p:txBody>
      </p:sp>
      <p:sp>
        <p:nvSpPr>
          <p:cNvPr id="4" name="Text Placeholder 3"/>
          <p:cNvSpPr>
            <a:spLocks noGrp="1"/>
          </p:cNvSpPr>
          <p:nvPr>
            <p:ph type="body" sz="quarter" idx="16"/>
          </p:nvPr>
        </p:nvSpPr>
        <p:spPr>
          <a:xfrm>
            <a:off x="266700" y="1227138"/>
            <a:ext cx="4337105" cy="39576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5" name="Picture 14"/>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266700" y="5608444"/>
            <a:ext cx="764288" cy="1005840"/>
          </a:xfrm>
          <a:prstGeom prst="rect">
            <a:avLst/>
          </a:prstGeom>
        </p:spPr>
      </p:pic>
      <p:pic>
        <p:nvPicPr>
          <p:cNvPr id="17" name="Picture 16"/>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254266" y="5610615"/>
            <a:ext cx="1338582" cy="1001498"/>
          </a:xfrm>
          <a:prstGeom prst="rect">
            <a:avLst/>
          </a:prstGeom>
        </p:spPr>
      </p:pic>
    </p:spTree>
    <p:extLst>
      <p:ext uri="{BB962C8B-B14F-4D97-AF65-F5344CB8AC3E}">
        <p14:creationId xmlns:p14="http://schemas.microsoft.com/office/powerpoint/2010/main" val="154859992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hart Color Layout">
    <p:spTree>
      <p:nvGrpSpPr>
        <p:cNvPr id="1" name=""/>
        <p:cNvGrpSpPr/>
        <p:nvPr/>
      </p:nvGrpSpPr>
      <p:grpSpPr>
        <a:xfrm>
          <a:off x="0" y="0"/>
          <a:ext cx="0" cy="0"/>
          <a:chOff x="0" y="0"/>
          <a:chExt cx="0" cy="0"/>
        </a:xfrm>
      </p:grpSpPr>
      <p:sp>
        <p:nvSpPr>
          <p:cNvPr id="10" name="Chart Placeholder 9"/>
          <p:cNvSpPr>
            <a:spLocks noGrp="1"/>
          </p:cNvSpPr>
          <p:nvPr>
            <p:ph type="chart" sz="quarter" idx="12"/>
          </p:nvPr>
        </p:nvSpPr>
        <p:spPr>
          <a:xfrm>
            <a:off x="266700" y="1028700"/>
            <a:ext cx="11658599" cy="5600700"/>
          </a:xfrm>
        </p:spPr>
        <p:txBody>
          <a:bodyPr/>
          <a:lstStyle/>
          <a:p>
            <a:endParaRPr lang="en-US"/>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98411546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Reference ONLY">
    <p:bg>
      <p:bgPr>
        <a:solidFill>
          <a:schemeClr val="bg1"/>
        </a:solidFill>
        <a:effectLst/>
      </p:bgPr>
    </p:bg>
    <p:spTree>
      <p:nvGrpSpPr>
        <p:cNvPr id="1" name=""/>
        <p:cNvGrpSpPr/>
        <p:nvPr/>
      </p:nvGrpSpPr>
      <p:grpSpPr>
        <a:xfrm>
          <a:off x="0" y="0"/>
          <a:ext cx="0" cy="0"/>
          <a:chOff x="0" y="0"/>
          <a:chExt cx="0" cy="0"/>
        </a:xfrm>
      </p:grpSpPr>
      <p:sp>
        <p:nvSpPr>
          <p:cNvPr id="22" name="TextBox 21"/>
          <p:cNvSpPr txBox="1"/>
          <p:nvPr userDrawn="1"/>
        </p:nvSpPr>
        <p:spPr>
          <a:xfrm>
            <a:off x="266700" y="1043608"/>
            <a:ext cx="5829300" cy="3001617"/>
          </a:xfrm>
          <a:prstGeom prst="rect">
            <a:avLst/>
          </a:prstGeom>
          <a:noFill/>
          <a:ln w="50800" cmpd="dbl">
            <a:solidFill>
              <a:schemeClr val="tx1"/>
            </a:solidFill>
          </a:ln>
        </p:spPr>
        <p:txBody>
          <a:bodyPr wrap="square" rtlCol="0" anchor="b" anchorCtr="0">
            <a:noAutofit/>
          </a:bodyPr>
          <a:lstStyle/>
          <a:p>
            <a:r>
              <a:rPr lang="en-US" dirty="0"/>
              <a:t>Use</a:t>
            </a:r>
            <a:r>
              <a:rPr lang="en-US" baseline="0" dirty="0"/>
              <a:t> for Standard Content Slide Colors</a:t>
            </a:r>
            <a:endParaRPr lang="en-US" dirty="0"/>
          </a:p>
        </p:txBody>
      </p:sp>
      <p:sp>
        <p:nvSpPr>
          <p:cNvPr id="2" name="TextBox 1"/>
          <p:cNvSpPr txBox="1"/>
          <p:nvPr userDrawn="1"/>
        </p:nvSpPr>
        <p:spPr>
          <a:xfrm>
            <a:off x="6096000" y="1043608"/>
            <a:ext cx="5829300" cy="3001617"/>
          </a:xfrm>
          <a:prstGeom prst="rect">
            <a:avLst/>
          </a:prstGeom>
          <a:noFill/>
          <a:ln w="50800" cmpd="dbl">
            <a:solidFill>
              <a:schemeClr val="tx1"/>
            </a:solidFill>
          </a:ln>
        </p:spPr>
        <p:txBody>
          <a:bodyPr wrap="square" rtlCol="0" anchor="b" anchorCtr="0">
            <a:noAutofit/>
          </a:bodyPr>
          <a:lstStyle/>
          <a:p>
            <a:r>
              <a:rPr lang="en-US" dirty="0"/>
              <a:t>Use</a:t>
            </a:r>
            <a:r>
              <a:rPr lang="en-US" baseline="0" dirty="0"/>
              <a:t> for Chart Colors</a:t>
            </a:r>
            <a:endParaRPr lang="en-US" dirty="0"/>
          </a:p>
        </p:txBody>
      </p:sp>
      <p:grpSp>
        <p:nvGrpSpPr>
          <p:cNvPr id="21" name="Group 20"/>
          <p:cNvGrpSpPr/>
          <p:nvPr userDrawn="1"/>
        </p:nvGrpSpPr>
        <p:grpSpPr>
          <a:xfrm>
            <a:off x="372234" y="1391830"/>
            <a:ext cx="11458322" cy="1888083"/>
            <a:chOff x="757773" y="1707600"/>
            <a:chExt cx="9393763" cy="1245799"/>
          </a:xfrm>
        </p:grpSpPr>
        <p:sp>
          <p:nvSpPr>
            <p:cNvPr id="5" name="Rectangle 4"/>
            <p:cNvSpPr/>
            <p:nvPr/>
          </p:nvSpPr>
          <p:spPr>
            <a:xfrm>
              <a:off x="2679701" y="1707600"/>
              <a:ext cx="745067" cy="558800"/>
            </a:xfrm>
            <a:prstGeom prst="rect">
              <a:avLst/>
            </a:prstGeom>
            <a:solidFill>
              <a:srgbClr val="D8D8D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b="1" dirty="0">
                  <a:solidFill>
                    <a:schemeClr val="tx1"/>
                  </a:solidFill>
                </a:rPr>
                <a:t>217</a:t>
              </a:r>
            </a:p>
            <a:p>
              <a:pPr algn="ctr">
                <a:defRPr/>
              </a:pPr>
              <a:r>
                <a:rPr lang="en-US" sz="1000" b="1" dirty="0">
                  <a:solidFill>
                    <a:schemeClr val="tx1"/>
                  </a:solidFill>
                </a:rPr>
                <a:t>217</a:t>
              </a:r>
            </a:p>
            <a:p>
              <a:pPr algn="ctr">
                <a:defRPr/>
              </a:pPr>
              <a:r>
                <a:rPr lang="en-US" sz="1000" b="1" dirty="0">
                  <a:solidFill>
                    <a:schemeClr val="tx1"/>
                  </a:solidFill>
                </a:rPr>
                <a:t>217</a:t>
              </a:r>
            </a:p>
            <a:p>
              <a:pPr algn="ctr">
                <a:defRPr/>
              </a:pPr>
              <a:endParaRPr lang="en-US" sz="1000" b="1" dirty="0">
                <a:solidFill>
                  <a:schemeClr val="tx1"/>
                </a:solidFill>
              </a:endParaRPr>
            </a:p>
            <a:p>
              <a:pPr algn="ctr">
                <a:defRPr/>
              </a:pPr>
              <a:r>
                <a:rPr lang="en-US" sz="1000" b="1" dirty="0">
                  <a:solidFill>
                    <a:schemeClr val="tx1"/>
                  </a:solidFill>
                </a:rPr>
                <a:t>#d8d9d8</a:t>
              </a:r>
            </a:p>
          </p:txBody>
        </p:sp>
        <p:sp>
          <p:nvSpPr>
            <p:cNvPr id="6" name="Rectangle 5"/>
            <p:cNvSpPr/>
            <p:nvPr/>
          </p:nvSpPr>
          <p:spPr>
            <a:xfrm>
              <a:off x="3640669" y="1707600"/>
              <a:ext cx="745067" cy="558800"/>
            </a:xfrm>
            <a:prstGeom prst="rect">
              <a:avLst/>
            </a:prstGeom>
            <a:solidFill>
              <a:srgbClr val="C9C9C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b="1" dirty="0">
                  <a:solidFill>
                    <a:schemeClr val="tx1"/>
                  </a:solidFill>
                </a:rPr>
                <a:t>200</a:t>
              </a:r>
            </a:p>
            <a:p>
              <a:pPr algn="ctr">
                <a:defRPr/>
              </a:pPr>
              <a:r>
                <a:rPr lang="en-US" sz="1000" b="1" dirty="0">
                  <a:solidFill>
                    <a:schemeClr val="tx1"/>
                  </a:solidFill>
                </a:rPr>
                <a:t>200</a:t>
              </a:r>
            </a:p>
            <a:p>
              <a:pPr algn="ctr">
                <a:defRPr/>
              </a:pPr>
              <a:r>
                <a:rPr lang="en-US" sz="1000" b="1" dirty="0">
                  <a:solidFill>
                    <a:schemeClr val="tx1"/>
                  </a:solidFill>
                </a:rPr>
                <a:t>200</a:t>
              </a:r>
            </a:p>
            <a:p>
              <a:pPr algn="ctr">
                <a:defRPr/>
              </a:pPr>
              <a:endParaRPr lang="en-US" sz="1000" b="1" dirty="0">
                <a:solidFill>
                  <a:schemeClr val="tx1"/>
                </a:solidFill>
              </a:endParaRPr>
            </a:p>
            <a:p>
              <a:pPr algn="ctr">
                <a:defRPr/>
              </a:pPr>
              <a:r>
                <a:rPr lang="en-US" sz="1000" b="1" dirty="0">
                  <a:solidFill>
                    <a:schemeClr val="tx1"/>
                  </a:solidFill>
                </a:rPr>
                <a:t>#c9c9c9</a:t>
              </a:r>
            </a:p>
          </p:txBody>
        </p:sp>
        <p:sp>
          <p:nvSpPr>
            <p:cNvPr id="7" name="Rectangle 6"/>
            <p:cNvSpPr/>
            <p:nvPr/>
          </p:nvSpPr>
          <p:spPr>
            <a:xfrm>
              <a:off x="757773" y="2394599"/>
              <a:ext cx="742951" cy="558800"/>
            </a:xfrm>
            <a:prstGeom prst="rect">
              <a:avLst/>
            </a:prstGeom>
            <a:solidFill>
              <a:schemeClr val="bg1"/>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b="1" dirty="0">
                  <a:solidFill>
                    <a:schemeClr val="tx1"/>
                  </a:solidFill>
                </a:rPr>
                <a:t>255</a:t>
              </a:r>
            </a:p>
            <a:p>
              <a:pPr algn="ctr">
                <a:defRPr/>
              </a:pPr>
              <a:r>
                <a:rPr lang="en-US" sz="1000" b="1" dirty="0">
                  <a:solidFill>
                    <a:schemeClr val="tx1"/>
                  </a:solidFill>
                </a:rPr>
                <a:t>255</a:t>
              </a:r>
            </a:p>
            <a:p>
              <a:pPr algn="ctr">
                <a:defRPr/>
              </a:pPr>
              <a:r>
                <a:rPr lang="en-US" sz="1000" b="1" dirty="0">
                  <a:solidFill>
                    <a:schemeClr val="tx1"/>
                  </a:solidFill>
                </a:rPr>
                <a:t>255</a:t>
              </a:r>
            </a:p>
            <a:p>
              <a:pPr algn="ctr">
                <a:defRPr/>
              </a:pPr>
              <a:endParaRPr lang="en-US" sz="1000" b="1" dirty="0">
                <a:solidFill>
                  <a:schemeClr val="tx1"/>
                </a:solidFill>
              </a:endParaRPr>
            </a:p>
            <a:p>
              <a:pPr algn="ctr">
                <a:defRPr/>
              </a:pPr>
              <a:r>
                <a:rPr lang="en-US" sz="1000" b="1" dirty="0">
                  <a:solidFill>
                    <a:schemeClr val="tx1"/>
                  </a:solidFill>
                </a:rPr>
                <a:t>#83847a</a:t>
              </a:r>
            </a:p>
          </p:txBody>
        </p:sp>
        <p:sp>
          <p:nvSpPr>
            <p:cNvPr id="8" name="Rectangle 7"/>
            <p:cNvSpPr/>
            <p:nvPr/>
          </p:nvSpPr>
          <p:spPr>
            <a:xfrm>
              <a:off x="1718739" y="2394599"/>
              <a:ext cx="742951" cy="55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b="1" dirty="0">
                  <a:solidFill>
                    <a:schemeClr val="bg1"/>
                  </a:solidFill>
                </a:rPr>
                <a:t>2</a:t>
              </a:r>
            </a:p>
            <a:p>
              <a:pPr algn="ctr">
                <a:defRPr/>
              </a:pPr>
              <a:r>
                <a:rPr lang="en-US" sz="1000" b="1" dirty="0">
                  <a:solidFill>
                    <a:schemeClr val="bg1"/>
                  </a:solidFill>
                </a:rPr>
                <a:t>0</a:t>
              </a:r>
            </a:p>
            <a:p>
              <a:pPr algn="ctr">
                <a:defRPr/>
              </a:pPr>
              <a:r>
                <a:rPr lang="en-US" sz="1000" b="1" dirty="0">
                  <a:solidFill>
                    <a:schemeClr val="bg1"/>
                  </a:solidFill>
                </a:rPr>
                <a:t>0</a:t>
              </a:r>
            </a:p>
            <a:p>
              <a:pPr algn="ctr">
                <a:defRPr/>
              </a:pPr>
              <a:endParaRPr lang="en-US" sz="1000" b="1" dirty="0">
                <a:solidFill>
                  <a:schemeClr val="bg1"/>
                </a:solidFill>
              </a:endParaRPr>
            </a:p>
            <a:p>
              <a:pPr algn="ctr">
                <a:defRPr/>
              </a:pPr>
              <a:r>
                <a:rPr lang="en-US" sz="1000" b="1" dirty="0">
                  <a:solidFill>
                    <a:schemeClr val="bg1"/>
                  </a:solidFill>
                </a:rPr>
                <a:t>#020000</a:t>
              </a:r>
            </a:p>
          </p:txBody>
        </p:sp>
        <p:sp>
          <p:nvSpPr>
            <p:cNvPr id="9" name="Rectangle 8"/>
            <p:cNvSpPr/>
            <p:nvPr/>
          </p:nvSpPr>
          <p:spPr>
            <a:xfrm>
              <a:off x="2679701" y="2394599"/>
              <a:ext cx="745067" cy="558800"/>
            </a:xfrm>
            <a:prstGeom prst="rect">
              <a:avLst/>
            </a:prstGeom>
            <a:solidFill>
              <a:srgbClr val="A3A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b="1" dirty="0">
                  <a:solidFill>
                    <a:schemeClr val="tx1"/>
                  </a:solidFill>
                </a:rPr>
                <a:t>163</a:t>
              </a:r>
            </a:p>
            <a:p>
              <a:pPr algn="ctr">
                <a:defRPr/>
              </a:pPr>
              <a:r>
                <a:rPr lang="en-US" sz="1000" b="1" dirty="0">
                  <a:solidFill>
                    <a:schemeClr val="tx1"/>
                  </a:solidFill>
                </a:rPr>
                <a:t>163</a:t>
              </a:r>
            </a:p>
            <a:p>
              <a:pPr algn="ctr">
                <a:defRPr/>
              </a:pPr>
              <a:r>
                <a:rPr lang="en-US" sz="1000" b="1" dirty="0">
                  <a:solidFill>
                    <a:schemeClr val="tx1"/>
                  </a:solidFill>
                </a:rPr>
                <a:t>163</a:t>
              </a:r>
            </a:p>
            <a:p>
              <a:pPr algn="ctr">
                <a:defRPr/>
              </a:pPr>
              <a:endParaRPr lang="en-US" sz="1000" b="1" dirty="0">
                <a:solidFill>
                  <a:schemeClr val="tx1"/>
                </a:solidFill>
              </a:endParaRPr>
            </a:p>
            <a:p>
              <a:pPr algn="ctr">
                <a:defRPr/>
              </a:pPr>
              <a:r>
                <a:rPr lang="en-US" sz="1000" b="1" dirty="0">
                  <a:solidFill>
                    <a:schemeClr val="tx1"/>
                  </a:solidFill>
                </a:rPr>
                <a:t>#a3a3a2</a:t>
              </a:r>
            </a:p>
          </p:txBody>
        </p:sp>
        <p:sp>
          <p:nvSpPr>
            <p:cNvPr id="10" name="Rectangle 9"/>
            <p:cNvSpPr/>
            <p:nvPr/>
          </p:nvSpPr>
          <p:spPr>
            <a:xfrm>
              <a:off x="3640669" y="2394599"/>
              <a:ext cx="745067" cy="558800"/>
            </a:xfrm>
            <a:prstGeom prst="rect">
              <a:avLst/>
            </a:prstGeom>
            <a:solidFill>
              <a:srgbClr val="83847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b="1" dirty="0">
                  <a:solidFill>
                    <a:schemeClr val="tx1"/>
                  </a:solidFill>
                </a:rPr>
                <a:t>131</a:t>
              </a:r>
            </a:p>
            <a:p>
              <a:pPr algn="ctr">
                <a:defRPr/>
              </a:pPr>
              <a:r>
                <a:rPr lang="en-US" sz="1000" b="1" dirty="0">
                  <a:solidFill>
                    <a:schemeClr val="tx1"/>
                  </a:solidFill>
                </a:rPr>
                <a:t>132</a:t>
              </a:r>
            </a:p>
            <a:p>
              <a:pPr algn="ctr">
                <a:defRPr/>
              </a:pPr>
              <a:r>
                <a:rPr lang="en-US" sz="1000" b="1" dirty="0">
                  <a:solidFill>
                    <a:schemeClr val="tx1"/>
                  </a:solidFill>
                </a:rPr>
                <a:t>122</a:t>
              </a:r>
            </a:p>
            <a:p>
              <a:pPr algn="ctr">
                <a:defRPr/>
              </a:pPr>
              <a:endParaRPr lang="en-US" sz="1000" b="1" dirty="0">
                <a:solidFill>
                  <a:schemeClr val="tx1"/>
                </a:solidFill>
              </a:endParaRPr>
            </a:p>
            <a:p>
              <a:pPr algn="ctr">
                <a:defRPr/>
              </a:pPr>
              <a:r>
                <a:rPr lang="en-US" sz="1000" b="1" dirty="0">
                  <a:solidFill>
                    <a:schemeClr val="tx1"/>
                  </a:solidFill>
                </a:rPr>
                <a:t>#83847a</a:t>
              </a:r>
            </a:p>
          </p:txBody>
        </p:sp>
        <p:sp>
          <p:nvSpPr>
            <p:cNvPr id="11" name="Rectangle 10"/>
            <p:cNvSpPr/>
            <p:nvPr/>
          </p:nvSpPr>
          <p:spPr>
            <a:xfrm>
              <a:off x="4601633" y="2394599"/>
              <a:ext cx="745067" cy="558800"/>
            </a:xfrm>
            <a:prstGeom prst="rect">
              <a:avLst/>
            </a:prstGeom>
            <a:solidFill>
              <a:srgbClr val="DF1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b="1" dirty="0">
                  <a:solidFill>
                    <a:schemeClr val="bg1"/>
                  </a:solidFill>
                </a:rPr>
                <a:t>223</a:t>
              </a:r>
            </a:p>
            <a:p>
              <a:pPr algn="ctr">
                <a:defRPr/>
              </a:pPr>
              <a:r>
                <a:rPr lang="en-US" sz="1000" b="1" dirty="0">
                  <a:solidFill>
                    <a:schemeClr val="bg1"/>
                  </a:solidFill>
                </a:rPr>
                <a:t>31</a:t>
              </a:r>
            </a:p>
            <a:p>
              <a:pPr algn="ctr">
                <a:defRPr/>
              </a:pPr>
              <a:r>
                <a:rPr lang="en-US" sz="1000" b="1" dirty="0">
                  <a:solidFill>
                    <a:schemeClr val="bg1"/>
                  </a:solidFill>
                </a:rPr>
                <a:t>46</a:t>
              </a:r>
            </a:p>
            <a:p>
              <a:pPr algn="ctr">
                <a:defRPr/>
              </a:pPr>
              <a:endParaRPr lang="en-US" sz="1000" b="1" dirty="0">
                <a:solidFill>
                  <a:schemeClr val="bg1"/>
                </a:solidFill>
              </a:endParaRPr>
            </a:p>
            <a:p>
              <a:pPr algn="ctr">
                <a:defRPr/>
              </a:pPr>
              <a:r>
                <a:rPr lang="en-US" sz="1000" b="1" dirty="0">
                  <a:solidFill>
                    <a:schemeClr val="bg1"/>
                  </a:solidFill>
                </a:rPr>
                <a:t>#ef4236</a:t>
              </a:r>
            </a:p>
          </p:txBody>
        </p:sp>
        <p:sp>
          <p:nvSpPr>
            <p:cNvPr id="12" name="Rectangle 11"/>
            <p:cNvSpPr/>
            <p:nvPr/>
          </p:nvSpPr>
          <p:spPr>
            <a:xfrm>
              <a:off x="5562601" y="2394599"/>
              <a:ext cx="745067" cy="558800"/>
            </a:xfrm>
            <a:prstGeom prst="rect">
              <a:avLst/>
            </a:prstGeom>
            <a:solidFill>
              <a:srgbClr val="6E877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b="1" dirty="0">
                  <a:solidFill>
                    <a:schemeClr val="tx1"/>
                  </a:solidFill>
                </a:rPr>
                <a:t>110</a:t>
              </a:r>
            </a:p>
            <a:p>
              <a:pPr algn="ctr">
                <a:defRPr/>
              </a:pPr>
              <a:r>
                <a:rPr lang="en-US" sz="1000" b="1" dirty="0">
                  <a:solidFill>
                    <a:schemeClr val="tx1"/>
                  </a:solidFill>
                </a:rPr>
                <a:t>135</a:t>
              </a:r>
            </a:p>
            <a:p>
              <a:pPr algn="ctr">
                <a:defRPr/>
              </a:pPr>
              <a:r>
                <a:rPr lang="en-US" sz="1000" b="1" dirty="0">
                  <a:solidFill>
                    <a:schemeClr val="tx1"/>
                  </a:solidFill>
                </a:rPr>
                <a:t>120</a:t>
              </a:r>
            </a:p>
            <a:p>
              <a:pPr algn="ctr">
                <a:defRPr/>
              </a:pPr>
              <a:endParaRPr lang="en-US" sz="1000" b="1" dirty="0">
                <a:solidFill>
                  <a:schemeClr val="tx1"/>
                </a:solidFill>
              </a:endParaRPr>
            </a:p>
            <a:p>
              <a:pPr algn="ctr">
                <a:defRPr/>
              </a:pPr>
              <a:r>
                <a:rPr lang="en-US" sz="1000" b="1" dirty="0">
                  <a:solidFill>
                    <a:schemeClr val="tx1"/>
                  </a:solidFill>
                </a:rPr>
                <a:t>#6f8779</a:t>
              </a:r>
            </a:p>
          </p:txBody>
        </p:sp>
        <p:sp>
          <p:nvSpPr>
            <p:cNvPr id="13" name="Rectangle 12"/>
            <p:cNvSpPr/>
            <p:nvPr/>
          </p:nvSpPr>
          <p:spPr>
            <a:xfrm>
              <a:off x="6523568" y="2394599"/>
              <a:ext cx="745067" cy="558800"/>
            </a:xfrm>
            <a:prstGeom prst="rect">
              <a:avLst/>
            </a:prstGeom>
            <a:solidFill>
              <a:srgbClr val="705C3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b="1" dirty="0">
                  <a:solidFill>
                    <a:schemeClr val="bg1"/>
                  </a:solidFill>
                </a:rPr>
                <a:t>112</a:t>
              </a:r>
            </a:p>
            <a:p>
              <a:pPr algn="ctr">
                <a:defRPr/>
              </a:pPr>
              <a:r>
                <a:rPr lang="en-US" sz="1000" b="1" dirty="0">
                  <a:solidFill>
                    <a:schemeClr val="bg1"/>
                  </a:solidFill>
                </a:rPr>
                <a:t>92</a:t>
              </a:r>
            </a:p>
            <a:p>
              <a:pPr algn="ctr">
                <a:defRPr/>
              </a:pPr>
              <a:r>
                <a:rPr lang="en-US" sz="1000" b="1" dirty="0">
                  <a:solidFill>
                    <a:schemeClr val="bg1"/>
                  </a:solidFill>
                </a:rPr>
                <a:t>56</a:t>
              </a:r>
            </a:p>
            <a:p>
              <a:pPr algn="ctr">
                <a:defRPr/>
              </a:pPr>
              <a:endParaRPr lang="en-US" sz="1000" b="1" dirty="0">
                <a:solidFill>
                  <a:schemeClr val="bg1"/>
                </a:solidFill>
              </a:endParaRPr>
            </a:p>
            <a:p>
              <a:pPr algn="ctr">
                <a:defRPr/>
              </a:pPr>
              <a:r>
                <a:rPr lang="en-US" sz="1000" b="1" dirty="0">
                  <a:solidFill>
                    <a:schemeClr val="bg1"/>
                  </a:solidFill>
                </a:rPr>
                <a:t>#705d39</a:t>
              </a:r>
            </a:p>
          </p:txBody>
        </p:sp>
        <p:sp>
          <p:nvSpPr>
            <p:cNvPr id="14" name="Rectangle 13"/>
            <p:cNvSpPr/>
            <p:nvPr/>
          </p:nvSpPr>
          <p:spPr>
            <a:xfrm>
              <a:off x="7484533" y="2394599"/>
              <a:ext cx="745067" cy="558800"/>
            </a:xfrm>
            <a:prstGeom prst="rect">
              <a:avLst/>
            </a:prstGeom>
            <a:solidFill>
              <a:srgbClr val="3E668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b="1" dirty="0">
                  <a:solidFill>
                    <a:schemeClr val="bg1"/>
                  </a:solidFill>
                </a:rPr>
                <a:t>62</a:t>
              </a:r>
            </a:p>
            <a:p>
              <a:pPr algn="ctr">
                <a:defRPr/>
              </a:pPr>
              <a:r>
                <a:rPr lang="en-US" sz="1000" b="1" dirty="0">
                  <a:solidFill>
                    <a:schemeClr val="bg1"/>
                  </a:solidFill>
                </a:rPr>
                <a:t>102</a:t>
              </a:r>
            </a:p>
            <a:p>
              <a:pPr algn="ctr">
                <a:defRPr/>
              </a:pPr>
              <a:r>
                <a:rPr lang="en-US" sz="1000" b="1" dirty="0">
                  <a:solidFill>
                    <a:schemeClr val="bg1"/>
                  </a:solidFill>
                </a:rPr>
                <a:t>130</a:t>
              </a:r>
            </a:p>
            <a:p>
              <a:pPr algn="ctr">
                <a:defRPr/>
              </a:pPr>
              <a:endParaRPr lang="en-US" sz="1000" b="1" dirty="0">
                <a:solidFill>
                  <a:schemeClr val="bg1"/>
                </a:solidFill>
              </a:endParaRPr>
            </a:p>
            <a:p>
              <a:pPr algn="ctr">
                <a:defRPr/>
              </a:pPr>
              <a:r>
                <a:rPr lang="en-US" sz="1000" b="1" dirty="0">
                  <a:solidFill>
                    <a:schemeClr val="bg1"/>
                  </a:solidFill>
                </a:rPr>
                <a:t>#406782</a:t>
              </a:r>
            </a:p>
          </p:txBody>
        </p:sp>
        <p:sp>
          <p:nvSpPr>
            <p:cNvPr id="15" name="Rectangle 14"/>
            <p:cNvSpPr/>
            <p:nvPr/>
          </p:nvSpPr>
          <p:spPr>
            <a:xfrm>
              <a:off x="8445501" y="2394599"/>
              <a:ext cx="745067" cy="558800"/>
            </a:xfrm>
            <a:prstGeom prst="rect">
              <a:avLst/>
            </a:prstGeom>
            <a:solidFill>
              <a:srgbClr val="66383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b="1" dirty="0">
                  <a:solidFill>
                    <a:schemeClr val="bg1"/>
                  </a:solidFill>
                </a:rPr>
                <a:t>102</a:t>
              </a:r>
            </a:p>
            <a:p>
              <a:pPr algn="ctr">
                <a:defRPr/>
              </a:pPr>
              <a:r>
                <a:rPr lang="en-US" sz="1000" b="1" dirty="0">
                  <a:solidFill>
                    <a:schemeClr val="bg1"/>
                  </a:solidFill>
                </a:rPr>
                <a:t>56</a:t>
              </a:r>
            </a:p>
            <a:p>
              <a:pPr algn="ctr">
                <a:defRPr/>
              </a:pPr>
              <a:r>
                <a:rPr lang="en-US" sz="1000" b="1" dirty="0">
                  <a:solidFill>
                    <a:schemeClr val="bg1"/>
                  </a:solidFill>
                </a:rPr>
                <a:t>48</a:t>
              </a:r>
            </a:p>
            <a:p>
              <a:pPr algn="ctr">
                <a:defRPr/>
              </a:pPr>
              <a:endParaRPr lang="en-US" sz="1000" b="1" dirty="0">
                <a:solidFill>
                  <a:schemeClr val="bg1"/>
                </a:solidFill>
              </a:endParaRPr>
            </a:p>
            <a:p>
              <a:pPr algn="ctr">
                <a:defRPr/>
              </a:pPr>
              <a:r>
                <a:rPr lang="en-US" sz="1000" b="1" dirty="0">
                  <a:solidFill>
                    <a:schemeClr val="bg1"/>
                  </a:solidFill>
                </a:rPr>
                <a:t>#673931</a:t>
              </a:r>
            </a:p>
          </p:txBody>
        </p:sp>
        <p:sp>
          <p:nvSpPr>
            <p:cNvPr id="16" name="Rectangle 15"/>
            <p:cNvSpPr/>
            <p:nvPr/>
          </p:nvSpPr>
          <p:spPr>
            <a:xfrm>
              <a:off x="9406469" y="2394599"/>
              <a:ext cx="745067" cy="558800"/>
            </a:xfrm>
            <a:prstGeom prst="rect">
              <a:avLst/>
            </a:prstGeom>
            <a:solidFill>
              <a:srgbClr val="82786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b="1" dirty="0">
                  <a:solidFill>
                    <a:schemeClr val="bg1"/>
                  </a:solidFill>
                </a:rPr>
                <a:t>130</a:t>
              </a:r>
            </a:p>
            <a:p>
              <a:pPr algn="ctr">
                <a:defRPr/>
              </a:pPr>
              <a:r>
                <a:rPr lang="en-US" sz="1000" b="1" dirty="0">
                  <a:solidFill>
                    <a:schemeClr val="bg1"/>
                  </a:solidFill>
                </a:rPr>
                <a:t>120</a:t>
              </a:r>
            </a:p>
            <a:p>
              <a:pPr algn="ctr">
                <a:defRPr/>
              </a:pPr>
              <a:r>
                <a:rPr lang="en-US" sz="1000" b="1" dirty="0">
                  <a:solidFill>
                    <a:schemeClr val="bg1"/>
                  </a:solidFill>
                </a:rPr>
                <a:t>111</a:t>
              </a:r>
            </a:p>
            <a:p>
              <a:pPr algn="ctr">
                <a:defRPr/>
              </a:pPr>
              <a:endParaRPr lang="en-US" sz="1000" b="1" dirty="0">
                <a:solidFill>
                  <a:schemeClr val="bg1"/>
                </a:solidFill>
              </a:endParaRPr>
            </a:p>
            <a:p>
              <a:pPr algn="ctr">
                <a:defRPr/>
              </a:pPr>
              <a:r>
                <a:rPr lang="en-US" sz="1000" b="1" dirty="0">
                  <a:solidFill>
                    <a:schemeClr val="bg1"/>
                  </a:solidFill>
                </a:rPr>
                <a:t>#837970</a:t>
              </a:r>
            </a:p>
          </p:txBody>
        </p:sp>
        <p:sp>
          <p:nvSpPr>
            <p:cNvPr id="17" name="Rectangle 16"/>
            <p:cNvSpPr/>
            <p:nvPr/>
          </p:nvSpPr>
          <p:spPr>
            <a:xfrm>
              <a:off x="1718733" y="1707600"/>
              <a:ext cx="745067" cy="558800"/>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b="1" dirty="0">
                  <a:solidFill>
                    <a:schemeClr val="tx1"/>
                  </a:solidFill>
                </a:rPr>
                <a:t>237</a:t>
              </a:r>
            </a:p>
            <a:p>
              <a:pPr algn="ctr">
                <a:defRPr/>
              </a:pPr>
              <a:r>
                <a:rPr lang="en-US" sz="1000" b="1" dirty="0">
                  <a:solidFill>
                    <a:schemeClr val="tx1"/>
                  </a:solidFill>
                </a:rPr>
                <a:t>237</a:t>
              </a:r>
            </a:p>
            <a:p>
              <a:pPr algn="ctr">
                <a:defRPr/>
              </a:pPr>
              <a:r>
                <a:rPr lang="en-US" sz="1000" b="1" dirty="0">
                  <a:solidFill>
                    <a:schemeClr val="tx1"/>
                  </a:solidFill>
                </a:rPr>
                <a:t>237</a:t>
              </a:r>
            </a:p>
            <a:p>
              <a:pPr algn="ctr">
                <a:defRPr/>
              </a:pPr>
              <a:endParaRPr lang="en-US" sz="1000" b="1" dirty="0">
                <a:solidFill>
                  <a:schemeClr val="tx1"/>
                </a:solidFill>
              </a:endParaRPr>
            </a:p>
            <a:p>
              <a:pPr algn="ctr">
                <a:defRPr/>
              </a:pPr>
              <a:r>
                <a:rPr lang="en-US" sz="1000" b="1" dirty="0">
                  <a:solidFill>
                    <a:schemeClr val="tx1"/>
                  </a:solidFill>
                </a:rPr>
                <a:t>#</a:t>
              </a:r>
              <a:r>
                <a:rPr lang="en-US" sz="1000" b="1" dirty="0" err="1">
                  <a:solidFill>
                    <a:schemeClr val="tx1"/>
                  </a:solidFill>
                </a:rPr>
                <a:t>ededed</a:t>
              </a:r>
              <a:endParaRPr lang="en-US" sz="1000" b="1" dirty="0">
                <a:solidFill>
                  <a:schemeClr val="tx1"/>
                </a:solidFill>
              </a:endParaRPr>
            </a:p>
          </p:txBody>
        </p:sp>
        <p:sp>
          <p:nvSpPr>
            <p:cNvPr id="18" name="Rectangle 17"/>
            <p:cNvSpPr/>
            <p:nvPr/>
          </p:nvSpPr>
          <p:spPr>
            <a:xfrm>
              <a:off x="5562601" y="1707600"/>
              <a:ext cx="745067" cy="558800"/>
            </a:xfrm>
            <a:prstGeom prst="rect">
              <a:avLst/>
            </a:prstGeom>
            <a:solidFill>
              <a:srgbClr val="50771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b="1" dirty="0">
                  <a:solidFill>
                    <a:schemeClr val="bg1"/>
                  </a:solidFill>
                </a:rPr>
                <a:t>80</a:t>
              </a:r>
            </a:p>
            <a:p>
              <a:pPr algn="ctr">
                <a:defRPr/>
              </a:pPr>
              <a:r>
                <a:rPr lang="en-US" sz="1000" b="1" dirty="0">
                  <a:solidFill>
                    <a:schemeClr val="bg1"/>
                  </a:solidFill>
                </a:rPr>
                <a:t>119</a:t>
              </a:r>
            </a:p>
            <a:p>
              <a:pPr algn="ctr">
                <a:defRPr/>
              </a:pPr>
              <a:r>
                <a:rPr lang="en-US" sz="1000" b="1" dirty="0">
                  <a:solidFill>
                    <a:schemeClr val="bg1"/>
                  </a:solidFill>
                </a:rPr>
                <a:t>27</a:t>
              </a:r>
            </a:p>
            <a:p>
              <a:pPr algn="ctr">
                <a:defRPr/>
              </a:pPr>
              <a:endParaRPr lang="en-US" sz="1000" b="1" dirty="0">
                <a:solidFill>
                  <a:schemeClr val="bg1"/>
                </a:solidFill>
              </a:endParaRPr>
            </a:p>
            <a:p>
              <a:pPr algn="ctr">
                <a:defRPr/>
              </a:pPr>
              <a:r>
                <a:rPr lang="en-US" sz="1000" b="1" dirty="0">
                  <a:solidFill>
                    <a:schemeClr val="bg1"/>
                  </a:solidFill>
                </a:rPr>
                <a:t>#517837</a:t>
              </a:r>
            </a:p>
          </p:txBody>
        </p:sp>
        <p:sp>
          <p:nvSpPr>
            <p:cNvPr id="19" name="Rectangle 18"/>
            <p:cNvSpPr/>
            <p:nvPr/>
          </p:nvSpPr>
          <p:spPr>
            <a:xfrm>
              <a:off x="6523568" y="1707600"/>
              <a:ext cx="745067" cy="558800"/>
            </a:xfrm>
            <a:prstGeom prst="rect">
              <a:avLst/>
            </a:prstGeom>
            <a:solidFill>
              <a:srgbClr val="FCAE3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b="1" dirty="0">
                  <a:solidFill>
                    <a:schemeClr val="tx1"/>
                  </a:solidFill>
                </a:rPr>
                <a:t>252</a:t>
              </a:r>
            </a:p>
            <a:p>
              <a:pPr algn="ctr">
                <a:defRPr/>
              </a:pPr>
              <a:r>
                <a:rPr lang="en-US" sz="1000" b="1" dirty="0">
                  <a:solidFill>
                    <a:schemeClr val="tx1"/>
                  </a:solidFill>
                </a:rPr>
                <a:t>174</a:t>
              </a:r>
            </a:p>
            <a:p>
              <a:pPr algn="ctr">
                <a:defRPr/>
              </a:pPr>
              <a:r>
                <a:rPr lang="en-US" sz="1000" b="1" dirty="0">
                  <a:solidFill>
                    <a:schemeClr val="tx1"/>
                  </a:solidFill>
                </a:rPr>
                <a:t>59</a:t>
              </a:r>
            </a:p>
            <a:p>
              <a:pPr algn="ctr">
                <a:defRPr/>
              </a:pPr>
              <a:endParaRPr lang="en-US" sz="1000" b="1" dirty="0">
                <a:solidFill>
                  <a:schemeClr val="tx1"/>
                </a:solidFill>
              </a:endParaRPr>
            </a:p>
            <a:p>
              <a:pPr algn="ctr">
                <a:defRPr/>
              </a:pPr>
              <a:r>
                <a:rPr lang="en-US" sz="1000" b="1" dirty="0">
                  <a:solidFill>
                    <a:schemeClr val="tx1"/>
                  </a:solidFill>
                </a:rPr>
                <a:t>#fbae3d</a:t>
              </a:r>
            </a:p>
          </p:txBody>
        </p:sp>
        <p:sp>
          <p:nvSpPr>
            <p:cNvPr id="20" name="Rectangle 19"/>
            <p:cNvSpPr/>
            <p:nvPr/>
          </p:nvSpPr>
          <p:spPr>
            <a:xfrm>
              <a:off x="7484533" y="1707600"/>
              <a:ext cx="745067" cy="558800"/>
            </a:xfrm>
            <a:prstGeom prst="rect">
              <a:avLst/>
            </a:prstGeom>
            <a:solidFill>
              <a:srgbClr val="53247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b="1" dirty="0">
                  <a:solidFill>
                    <a:schemeClr val="bg1"/>
                  </a:solidFill>
                </a:rPr>
                <a:t>83</a:t>
              </a:r>
            </a:p>
            <a:p>
              <a:pPr algn="ctr">
                <a:defRPr/>
              </a:pPr>
              <a:r>
                <a:rPr lang="en-US" sz="1000" b="1" dirty="0">
                  <a:solidFill>
                    <a:schemeClr val="bg1"/>
                  </a:solidFill>
                </a:rPr>
                <a:t>36</a:t>
              </a:r>
            </a:p>
            <a:p>
              <a:pPr algn="ctr">
                <a:defRPr/>
              </a:pPr>
              <a:r>
                <a:rPr lang="en-US" sz="1000" b="1" dirty="0">
                  <a:solidFill>
                    <a:schemeClr val="bg1"/>
                  </a:solidFill>
                </a:rPr>
                <a:t>118</a:t>
              </a:r>
            </a:p>
            <a:p>
              <a:pPr algn="ctr">
                <a:defRPr/>
              </a:pPr>
              <a:endParaRPr lang="en-US" sz="1000" b="1" dirty="0">
                <a:solidFill>
                  <a:schemeClr val="bg1"/>
                </a:solidFill>
              </a:endParaRPr>
            </a:p>
            <a:p>
              <a:pPr algn="ctr">
                <a:defRPr/>
              </a:pPr>
              <a:r>
                <a:rPr lang="en-US" sz="1000" b="1" dirty="0">
                  <a:solidFill>
                    <a:schemeClr val="bg1"/>
                  </a:solidFill>
                </a:rPr>
                <a:t>#542a76</a:t>
              </a:r>
            </a:p>
          </p:txBody>
        </p:sp>
      </p:grpSp>
    </p:spTree>
    <p:extLst>
      <p:ext uri="{BB962C8B-B14F-4D97-AF65-F5344CB8AC3E}">
        <p14:creationId xmlns:p14="http://schemas.microsoft.com/office/powerpoint/2010/main" val="3981107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 2 Colum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3"/>
          <p:cNvSpPr>
            <a:spLocks noGrp="1"/>
          </p:cNvSpPr>
          <p:nvPr>
            <p:ph sz="quarter" idx="10"/>
          </p:nvPr>
        </p:nvSpPr>
        <p:spPr>
          <a:xfrm>
            <a:off x="266700" y="1028700"/>
            <a:ext cx="11658600" cy="5600700"/>
          </a:xfrm>
        </p:spPr>
        <p:txBody>
          <a:bodyPr numCol="2"/>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17883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 3 Columns">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Click to edit Master title style</a:t>
            </a:r>
          </a:p>
        </p:txBody>
      </p:sp>
      <p:sp>
        <p:nvSpPr>
          <p:cNvPr id="9" name="Content Placeholder 3"/>
          <p:cNvSpPr>
            <a:spLocks noGrp="1"/>
          </p:cNvSpPr>
          <p:nvPr>
            <p:ph sz="quarter" idx="12"/>
          </p:nvPr>
        </p:nvSpPr>
        <p:spPr>
          <a:xfrm>
            <a:off x="266700" y="1028700"/>
            <a:ext cx="11658600" cy="5600700"/>
          </a:xfrm>
        </p:spPr>
        <p:txBody>
          <a:bodyPr numCol="3"/>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27832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Picture with Caption">
    <p:spTree>
      <p:nvGrpSpPr>
        <p:cNvPr id="1" name=""/>
        <p:cNvGrpSpPr/>
        <p:nvPr/>
      </p:nvGrpSpPr>
      <p:grpSpPr>
        <a:xfrm>
          <a:off x="0" y="0"/>
          <a:ext cx="0" cy="0"/>
          <a:chOff x="0" y="0"/>
          <a:chExt cx="0" cy="0"/>
        </a:xfrm>
      </p:grpSpPr>
      <p:sp>
        <p:nvSpPr>
          <p:cNvPr id="21" name="Text Placeholder 2"/>
          <p:cNvSpPr>
            <a:spLocks noGrp="1"/>
          </p:cNvSpPr>
          <p:nvPr>
            <p:ph idx="1"/>
          </p:nvPr>
        </p:nvSpPr>
        <p:spPr bwMode="auto">
          <a:xfrm>
            <a:off x="266700" y="6191103"/>
            <a:ext cx="11658600" cy="438297"/>
          </a:xfrm>
          <a:prstGeom prst="rect">
            <a:avLst/>
          </a:prstGeom>
          <a:noFill/>
          <a:ln w="9525">
            <a:noFill/>
            <a:miter lim="800000"/>
            <a:headEnd/>
            <a:tailEnd/>
          </a:ln>
        </p:spPr>
        <p:txBody>
          <a:bodyPr lIns="91440" tIns="0" numCol="1"/>
          <a:lstStyle>
            <a:lvl1pPr marL="0" indent="0">
              <a:buNone/>
              <a:defRPr sz="900">
                <a:solidFill>
                  <a:schemeClr val="tx1">
                    <a:lumMod val="75000"/>
                    <a:lumOff val="25000"/>
                  </a:schemeClr>
                </a:solidFill>
              </a:defRPr>
            </a:lvl1pPr>
            <a:lvl2pPr>
              <a:defRPr sz="1350">
                <a:solidFill>
                  <a:srgbClr val="83847A"/>
                </a:solidFill>
              </a:defRPr>
            </a:lvl2pPr>
            <a:lvl3pPr>
              <a:defRPr sz="1125">
                <a:solidFill>
                  <a:srgbClr val="83847A"/>
                </a:solidFill>
              </a:defRPr>
            </a:lvl3pPr>
            <a:lvl4pPr>
              <a:defRPr sz="1125">
                <a:solidFill>
                  <a:srgbClr val="83847A"/>
                </a:solidFill>
              </a:defRPr>
            </a:lvl4pPr>
            <a:lvl5pPr>
              <a:defRPr sz="1125">
                <a:solidFill>
                  <a:srgbClr val="83847A"/>
                </a:solidFill>
              </a:defRPr>
            </a:lvl5pPr>
          </a:lstStyle>
          <a:p>
            <a:pPr lvl="0"/>
            <a:r>
              <a:rPr lang="en-US" noProof="0" dirty="0"/>
              <a:t>Click to edit Master text styles</a:t>
            </a:r>
          </a:p>
        </p:txBody>
      </p:sp>
      <p:sp>
        <p:nvSpPr>
          <p:cNvPr id="4" name="Title 3"/>
          <p:cNvSpPr>
            <a:spLocks noGrp="1"/>
          </p:cNvSpPr>
          <p:nvPr>
            <p:ph type="title"/>
          </p:nvPr>
        </p:nvSpPr>
        <p:spPr/>
        <p:txBody>
          <a:bodyPr/>
          <a:lstStyle/>
          <a:p>
            <a:r>
              <a:rPr lang="en-US"/>
              <a:t>Click to edit Master title style</a:t>
            </a:r>
          </a:p>
        </p:txBody>
      </p:sp>
      <p:sp>
        <p:nvSpPr>
          <p:cNvPr id="10" name="Content Placeholder 3"/>
          <p:cNvSpPr>
            <a:spLocks noGrp="1"/>
          </p:cNvSpPr>
          <p:nvPr>
            <p:ph sz="quarter" idx="12"/>
          </p:nvPr>
        </p:nvSpPr>
        <p:spPr>
          <a:xfrm>
            <a:off x="266700" y="1028700"/>
            <a:ext cx="11658600" cy="508634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894581417"/>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ull Picture with Title">
    <p:bg>
      <p:bgPr>
        <a:solidFill>
          <a:schemeClr val="tx2"/>
        </a:solidFill>
        <a:effectLst/>
      </p:bgPr>
    </p:bg>
    <p:spTree>
      <p:nvGrpSpPr>
        <p:cNvPr id="1" name=""/>
        <p:cNvGrpSpPr/>
        <p:nvPr/>
      </p:nvGrpSpPr>
      <p:grpSpPr>
        <a:xfrm>
          <a:off x="0" y="0"/>
          <a:ext cx="0" cy="0"/>
          <a:chOff x="0" y="0"/>
          <a:chExt cx="0" cy="0"/>
        </a:xfrm>
      </p:grpSpPr>
      <p:sp>
        <p:nvSpPr>
          <p:cNvPr id="9" name="Content Placeholder 3"/>
          <p:cNvSpPr>
            <a:spLocks noGrp="1"/>
          </p:cNvSpPr>
          <p:nvPr>
            <p:ph sz="quarter" idx="12"/>
          </p:nvPr>
        </p:nvSpPr>
        <p:spPr>
          <a:xfrm>
            <a:off x="0" y="0"/>
            <a:ext cx="12192000" cy="6858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lstStyle/>
          <a:p>
            <a:r>
              <a:rPr lang="en-US"/>
              <a:t>Click to edit Master title style</a:t>
            </a:r>
          </a:p>
        </p:txBody>
      </p:sp>
      <p:sp>
        <p:nvSpPr>
          <p:cNvPr id="10" name="Text Box 14"/>
          <p:cNvSpPr txBox="1">
            <a:spLocks noChangeArrowheads="1"/>
          </p:cNvSpPr>
          <p:nvPr userDrawn="1"/>
        </p:nvSpPr>
        <p:spPr bwMode="auto">
          <a:xfrm>
            <a:off x="11153774" y="143167"/>
            <a:ext cx="771525" cy="153888"/>
          </a:xfrm>
          <a:prstGeom prst="rect">
            <a:avLst/>
          </a:prstGeom>
          <a:noFill/>
          <a:ln w="9525">
            <a:noFill/>
            <a:miter lim="800000"/>
            <a:headEnd/>
            <a:tailEnd/>
          </a:ln>
          <a:effectLst/>
        </p:spPr>
        <p:txBody>
          <a:bodyPr wrap="square" tIns="0" bIns="0">
            <a:spAutoFit/>
          </a:bodyPr>
          <a:lstStyle/>
          <a:p>
            <a:pPr algn="r">
              <a:spcBef>
                <a:spcPct val="50000"/>
              </a:spcBef>
              <a:defRPr/>
            </a:pPr>
            <a:fld id="{99D903CA-8EC9-4EB0-B4F7-7D6D89967A95}" type="slidenum">
              <a:rPr lang="en-US" sz="1000" b="0" baseline="0" smtClean="0"/>
              <a:pPr algn="r">
                <a:spcBef>
                  <a:spcPct val="50000"/>
                </a:spcBef>
                <a:defRPr/>
              </a:pPr>
              <a:t>‹#›</a:t>
            </a:fld>
            <a:endParaRPr lang="en-US" sz="1000" b="0" baseline="0" dirty="0"/>
          </a:p>
        </p:txBody>
      </p:sp>
    </p:spTree>
    <p:extLst>
      <p:ext uri="{BB962C8B-B14F-4D97-AF65-F5344CB8AC3E}">
        <p14:creationId xmlns:p14="http://schemas.microsoft.com/office/powerpoint/2010/main" val="2152595285"/>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 2 Sections">
    <p:spTree>
      <p:nvGrpSpPr>
        <p:cNvPr id="1" name=""/>
        <p:cNvGrpSpPr/>
        <p:nvPr/>
      </p:nvGrpSpPr>
      <p:grpSpPr>
        <a:xfrm>
          <a:off x="0" y="0"/>
          <a:ext cx="0" cy="0"/>
          <a:chOff x="0" y="0"/>
          <a:chExt cx="0" cy="0"/>
        </a:xfrm>
      </p:grpSpPr>
      <p:sp>
        <p:nvSpPr>
          <p:cNvPr id="3" name="Content Placeholder 2"/>
          <p:cNvSpPr>
            <a:spLocks noGrp="1"/>
          </p:cNvSpPr>
          <p:nvPr>
            <p:ph sz="quarter" idx="15"/>
          </p:nvPr>
        </p:nvSpPr>
        <p:spPr>
          <a:xfrm>
            <a:off x="266700" y="1028700"/>
            <a:ext cx="5721406" cy="5600700"/>
          </a:xfrm>
        </p:spPr>
        <p:txBody>
          <a:bodyPr/>
          <a:lstStyle>
            <a:lvl1pPr>
              <a:defRPr sz="1200">
                <a:solidFill>
                  <a:schemeClr val="tx1">
                    <a:lumMod val="75000"/>
                    <a:lumOff val="25000"/>
                  </a:schemeClr>
                </a:solidFill>
              </a:defRPr>
            </a:lvl1pPr>
            <a:lvl2pPr>
              <a:defRPr sz="1200">
                <a:solidFill>
                  <a:schemeClr val="tx1">
                    <a:lumMod val="75000"/>
                    <a:lumOff val="25000"/>
                  </a:schemeClr>
                </a:solidFill>
              </a:defRPr>
            </a:lvl2pPr>
            <a:lvl3pPr>
              <a:defRPr sz="1200">
                <a:solidFill>
                  <a:schemeClr val="tx1">
                    <a:lumMod val="75000"/>
                    <a:lumOff val="25000"/>
                  </a:schemeClr>
                </a:solidFill>
              </a:defRPr>
            </a:lvl3pPr>
            <a:lvl4pPr>
              <a:defRPr sz="1200">
                <a:solidFill>
                  <a:schemeClr val="tx1">
                    <a:lumMod val="75000"/>
                    <a:lumOff val="25000"/>
                  </a:schemeClr>
                </a:solidFill>
              </a:defRPr>
            </a:lvl4pPr>
            <a:lvl5pPr>
              <a:defRPr sz="12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lstStyle/>
          <a:p>
            <a:r>
              <a:rPr lang="en-US"/>
              <a:t>Click to edit Master title style</a:t>
            </a:r>
          </a:p>
        </p:txBody>
      </p:sp>
      <p:sp>
        <p:nvSpPr>
          <p:cNvPr id="11" name="Content Placeholder 2"/>
          <p:cNvSpPr>
            <a:spLocks noGrp="1"/>
          </p:cNvSpPr>
          <p:nvPr>
            <p:ph sz="quarter" idx="19"/>
          </p:nvPr>
        </p:nvSpPr>
        <p:spPr>
          <a:xfrm>
            <a:off x="6203894" y="1028700"/>
            <a:ext cx="5721406" cy="5600700"/>
          </a:xfrm>
        </p:spPr>
        <p:txBody>
          <a:bodyPr/>
          <a:lstStyle>
            <a:lvl1pPr>
              <a:defRPr sz="1200">
                <a:solidFill>
                  <a:schemeClr val="tx1">
                    <a:lumMod val="75000"/>
                    <a:lumOff val="25000"/>
                  </a:schemeClr>
                </a:solidFill>
              </a:defRPr>
            </a:lvl1pPr>
            <a:lvl2pPr>
              <a:defRPr sz="1200">
                <a:solidFill>
                  <a:schemeClr val="tx1">
                    <a:lumMod val="75000"/>
                    <a:lumOff val="25000"/>
                  </a:schemeClr>
                </a:solidFill>
              </a:defRPr>
            </a:lvl2pPr>
            <a:lvl3pPr>
              <a:defRPr sz="1200">
                <a:solidFill>
                  <a:schemeClr val="tx1">
                    <a:lumMod val="75000"/>
                    <a:lumOff val="25000"/>
                  </a:schemeClr>
                </a:solidFill>
              </a:defRPr>
            </a:lvl3pPr>
            <a:lvl4pPr>
              <a:defRPr sz="1200">
                <a:solidFill>
                  <a:schemeClr val="tx1">
                    <a:lumMod val="75000"/>
                    <a:lumOff val="25000"/>
                  </a:schemeClr>
                </a:solidFill>
              </a:defRPr>
            </a:lvl4pPr>
            <a:lvl5pPr>
              <a:defRPr sz="12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63625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 Sub-Head 2 Sections">
    <p:spTree>
      <p:nvGrpSpPr>
        <p:cNvPr id="1" name=""/>
        <p:cNvGrpSpPr/>
        <p:nvPr/>
      </p:nvGrpSpPr>
      <p:grpSpPr>
        <a:xfrm>
          <a:off x="0" y="0"/>
          <a:ext cx="0" cy="0"/>
          <a:chOff x="0" y="0"/>
          <a:chExt cx="0" cy="0"/>
        </a:xfrm>
      </p:grpSpPr>
      <p:sp>
        <p:nvSpPr>
          <p:cNvPr id="9" name="Text Placeholder 3"/>
          <p:cNvSpPr>
            <a:spLocks noGrp="1"/>
          </p:cNvSpPr>
          <p:nvPr>
            <p:ph type="body" sz="quarter" idx="13"/>
          </p:nvPr>
        </p:nvSpPr>
        <p:spPr>
          <a:xfrm>
            <a:off x="266700" y="1028700"/>
            <a:ext cx="5719572" cy="666241"/>
          </a:xfrm>
        </p:spPr>
        <p:txBody>
          <a:bodyPr bIns="0" anchor="b"/>
          <a:lstStyle>
            <a:lvl1pPr>
              <a:defRPr sz="1500">
                <a:solidFill>
                  <a:schemeClr val="tx1">
                    <a:lumMod val="75000"/>
                    <a:lumOff val="25000"/>
                  </a:schemeClr>
                </a:solidFill>
              </a:defRPr>
            </a:lvl1pPr>
          </a:lstStyle>
          <a:p>
            <a:pPr lvl="0"/>
            <a:r>
              <a:rPr lang="en-US" dirty="0"/>
              <a:t>Click to edit Master text styles</a:t>
            </a:r>
          </a:p>
        </p:txBody>
      </p:sp>
      <p:sp>
        <p:nvSpPr>
          <p:cNvPr id="2" name="Title 1"/>
          <p:cNvSpPr>
            <a:spLocks noGrp="1"/>
          </p:cNvSpPr>
          <p:nvPr>
            <p:ph type="title"/>
          </p:nvPr>
        </p:nvSpPr>
        <p:spPr/>
        <p:txBody>
          <a:bodyPr/>
          <a:lstStyle/>
          <a:p>
            <a:r>
              <a:rPr lang="en-US" dirty="0"/>
              <a:t>Click to edit Master title style</a:t>
            </a:r>
          </a:p>
        </p:txBody>
      </p:sp>
      <p:sp>
        <p:nvSpPr>
          <p:cNvPr id="13" name="Content Placeholder 2"/>
          <p:cNvSpPr>
            <a:spLocks noGrp="1"/>
          </p:cNvSpPr>
          <p:nvPr>
            <p:ph sz="quarter" idx="16"/>
          </p:nvPr>
        </p:nvSpPr>
        <p:spPr>
          <a:xfrm>
            <a:off x="266700" y="1743075"/>
            <a:ext cx="5721406" cy="4886325"/>
          </a:xfrm>
        </p:spPr>
        <p:txBody>
          <a:bodyPr/>
          <a:lstStyle>
            <a:lvl1pPr>
              <a:defRPr sz="1200">
                <a:solidFill>
                  <a:schemeClr val="tx1">
                    <a:lumMod val="75000"/>
                    <a:lumOff val="25000"/>
                  </a:schemeClr>
                </a:solidFill>
              </a:defRPr>
            </a:lvl1pPr>
            <a:lvl2pPr>
              <a:defRPr sz="1200">
                <a:solidFill>
                  <a:schemeClr val="tx1">
                    <a:lumMod val="75000"/>
                    <a:lumOff val="25000"/>
                  </a:schemeClr>
                </a:solidFill>
              </a:defRPr>
            </a:lvl2pPr>
            <a:lvl3pPr>
              <a:defRPr sz="1200">
                <a:solidFill>
                  <a:schemeClr val="tx1">
                    <a:lumMod val="75000"/>
                    <a:lumOff val="25000"/>
                  </a:schemeClr>
                </a:solidFill>
              </a:defRPr>
            </a:lvl3pPr>
            <a:lvl4pPr>
              <a:defRPr sz="1200">
                <a:solidFill>
                  <a:schemeClr val="tx1">
                    <a:lumMod val="75000"/>
                    <a:lumOff val="25000"/>
                  </a:schemeClr>
                </a:solidFill>
              </a:defRPr>
            </a:lvl4pPr>
            <a:lvl5pPr>
              <a:defRPr sz="12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sz="quarter" idx="19"/>
          </p:nvPr>
        </p:nvSpPr>
        <p:spPr>
          <a:xfrm>
            <a:off x="6203894" y="1743075"/>
            <a:ext cx="5721406" cy="4886325"/>
          </a:xfrm>
        </p:spPr>
        <p:txBody>
          <a:bodyPr/>
          <a:lstStyle>
            <a:lvl1pPr>
              <a:defRPr sz="1200">
                <a:solidFill>
                  <a:schemeClr val="tx1">
                    <a:lumMod val="75000"/>
                    <a:lumOff val="25000"/>
                  </a:schemeClr>
                </a:solidFill>
              </a:defRPr>
            </a:lvl1pPr>
            <a:lvl2pPr>
              <a:defRPr sz="1200">
                <a:solidFill>
                  <a:schemeClr val="tx1">
                    <a:lumMod val="75000"/>
                    <a:lumOff val="25000"/>
                  </a:schemeClr>
                </a:solidFill>
              </a:defRPr>
            </a:lvl2pPr>
            <a:lvl3pPr>
              <a:defRPr sz="1200">
                <a:solidFill>
                  <a:schemeClr val="tx1">
                    <a:lumMod val="75000"/>
                    <a:lumOff val="25000"/>
                  </a:schemeClr>
                </a:solidFill>
              </a:defRPr>
            </a:lvl3pPr>
            <a:lvl4pPr>
              <a:defRPr sz="1200">
                <a:solidFill>
                  <a:schemeClr val="tx1">
                    <a:lumMod val="75000"/>
                    <a:lumOff val="25000"/>
                  </a:schemeClr>
                </a:solidFill>
              </a:defRPr>
            </a:lvl4pPr>
            <a:lvl5pPr>
              <a:defRPr sz="1200">
                <a:solidFill>
                  <a:schemeClr val="tx1">
                    <a:lumMod val="75000"/>
                    <a:lumOff val="2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ext Placeholder 3"/>
          <p:cNvSpPr>
            <a:spLocks noGrp="1"/>
          </p:cNvSpPr>
          <p:nvPr>
            <p:ph type="body" sz="quarter" idx="20"/>
          </p:nvPr>
        </p:nvSpPr>
        <p:spPr>
          <a:xfrm>
            <a:off x="6205728" y="1028700"/>
            <a:ext cx="5719572" cy="666241"/>
          </a:xfrm>
        </p:spPr>
        <p:txBody>
          <a:bodyPr bIns="0" anchor="b"/>
          <a:lstStyle>
            <a:lvl1pPr>
              <a:defRPr sz="1500">
                <a:solidFill>
                  <a:schemeClr val="tx1">
                    <a:lumMod val="75000"/>
                    <a:lumOff val="25000"/>
                  </a:schemeClr>
                </a:solidFill>
              </a:defRPr>
            </a:lvl1pPr>
          </a:lstStyle>
          <a:p>
            <a:pPr lvl="0"/>
            <a:r>
              <a:rPr lang="en-US" dirty="0"/>
              <a:t>Click to edit Master text styles</a:t>
            </a:r>
          </a:p>
        </p:txBody>
      </p:sp>
    </p:spTree>
    <p:extLst>
      <p:ext uri="{BB962C8B-B14F-4D97-AF65-F5344CB8AC3E}">
        <p14:creationId xmlns:p14="http://schemas.microsoft.com/office/powerpoint/2010/main" val="3285832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 2 Odd Sections">
    <p:spTree>
      <p:nvGrpSpPr>
        <p:cNvPr id="1" name=""/>
        <p:cNvGrpSpPr/>
        <p:nvPr/>
      </p:nvGrpSpPr>
      <p:grpSpPr>
        <a:xfrm>
          <a:off x="0" y="0"/>
          <a:ext cx="0" cy="0"/>
          <a:chOff x="0" y="0"/>
          <a:chExt cx="0" cy="0"/>
        </a:xfrm>
      </p:grpSpPr>
      <p:sp>
        <p:nvSpPr>
          <p:cNvPr id="3" name="Content Placeholder 2"/>
          <p:cNvSpPr>
            <a:spLocks noGrp="1"/>
          </p:cNvSpPr>
          <p:nvPr>
            <p:ph sz="quarter" idx="15"/>
          </p:nvPr>
        </p:nvSpPr>
        <p:spPr>
          <a:xfrm>
            <a:off x="266700" y="1028700"/>
            <a:ext cx="3779318" cy="5600700"/>
          </a:xfrm>
        </p:spPr>
        <p:txBody>
          <a:bodyPr/>
          <a:lstStyle>
            <a:lvl1pPr>
              <a:defRPr sz="1200">
                <a:solidFill>
                  <a:schemeClr val="tx1">
                    <a:lumMod val="75000"/>
                    <a:lumOff val="25000"/>
                  </a:schemeClr>
                </a:solidFill>
              </a:defRPr>
            </a:lvl1pPr>
            <a:lvl2pPr>
              <a:defRPr sz="1200">
                <a:solidFill>
                  <a:schemeClr val="tx1">
                    <a:lumMod val="75000"/>
                    <a:lumOff val="25000"/>
                  </a:schemeClr>
                </a:solidFill>
              </a:defRPr>
            </a:lvl2pPr>
            <a:lvl3pPr>
              <a:defRPr sz="1200">
                <a:solidFill>
                  <a:schemeClr val="tx1">
                    <a:lumMod val="75000"/>
                    <a:lumOff val="25000"/>
                  </a:schemeClr>
                </a:solidFill>
              </a:defRPr>
            </a:lvl3pPr>
            <a:lvl4pPr>
              <a:defRPr sz="1200">
                <a:solidFill>
                  <a:schemeClr val="tx1">
                    <a:lumMod val="75000"/>
                    <a:lumOff val="25000"/>
                  </a:schemeClr>
                </a:solidFill>
              </a:defRPr>
            </a:lvl4pPr>
            <a:lvl5pPr>
              <a:defRPr sz="12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p:cNvSpPr>
            <a:spLocks noGrp="1"/>
          </p:cNvSpPr>
          <p:nvPr>
            <p:ph sz="quarter" idx="16"/>
          </p:nvPr>
        </p:nvSpPr>
        <p:spPr>
          <a:xfrm>
            <a:off x="4256410" y="1028700"/>
            <a:ext cx="7668889" cy="5600700"/>
          </a:xfrm>
        </p:spPr>
        <p:txBody>
          <a:bodyPr/>
          <a:lstStyle>
            <a:lvl1pPr>
              <a:defRPr sz="1200">
                <a:solidFill>
                  <a:schemeClr val="tx1">
                    <a:lumMod val="75000"/>
                    <a:lumOff val="25000"/>
                  </a:schemeClr>
                </a:solidFill>
              </a:defRPr>
            </a:lvl1pPr>
            <a:lvl2pPr>
              <a:defRPr sz="1200">
                <a:solidFill>
                  <a:schemeClr val="tx1">
                    <a:lumMod val="75000"/>
                    <a:lumOff val="25000"/>
                  </a:schemeClr>
                </a:solidFill>
              </a:defRPr>
            </a:lvl2pPr>
            <a:lvl3pPr>
              <a:defRPr sz="1200">
                <a:solidFill>
                  <a:schemeClr val="tx1">
                    <a:lumMod val="75000"/>
                    <a:lumOff val="25000"/>
                  </a:schemeClr>
                </a:solidFill>
              </a:defRPr>
            </a:lvl3pPr>
            <a:lvl4pPr>
              <a:defRPr sz="1200">
                <a:solidFill>
                  <a:schemeClr val="tx1">
                    <a:lumMod val="75000"/>
                    <a:lumOff val="25000"/>
                  </a:schemeClr>
                </a:solidFill>
              </a:defRPr>
            </a:lvl4pPr>
            <a:lvl5pPr>
              <a:defRPr sz="12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772561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 Id="rId30"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60000"/>
            <a:lumOff val="40000"/>
          </a:schemeClr>
        </a:solidFill>
        <a:effectLst/>
      </p:bgPr>
    </p:bg>
    <p:spTree>
      <p:nvGrpSpPr>
        <p:cNvPr id="1" name=""/>
        <p:cNvGrpSpPr/>
        <p:nvPr/>
      </p:nvGrpSpPr>
      <p:grpSpPr>
        <a:xfrm>
          <a:off x="0" y="0"/>
          <a:ext cx="0" cy="0"/>
          <a:chOff x="0" y="0"/>
          <a:chExt cx="0" cy="0"/>
        </a:xfrm>
      </p:grpSpPr>
      <p:sp>
        <p:nvSpPr>
          <p:cNvPr id="11" name="Rounded Rectangle 10"/>
          <p:cNvSpPr/>
          <p:nvPr/>
        </p:nvSpPr>
        <p:spPr>
          <a:xfrm>
            <a:off x="66675" y="38099"/>
            <a:ext cx="12058650" cy="6791326"/>
          </a:xfrm>
          <a:prstGeom prst="roundRect">
            <a:avLst>
              <a:gd name="adj" fmla="val 2258"/>
            </a:avLst>
          </a:prstGeom>
          <a:solidFill>
            <a:srgbClr val="FFFFFF"/>
          </a:solidFill>
          <a:ln w="5715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r"/>
            <a:endParaRPr lang="en-US" sz="900" dirty="0"/>
          </a:p>
        </p:txBody>
      </p:sp>
      <p:sp>
        <p:nvSpPr>
          <p:cNvPr id="4099" name="Title Placeholder 1"/>
          <p:cNvSpPr>
            <a:spLocks noGrp="1"/>
          </p:cNvSpPr>
          <p:nvPr>
            <p:ph type="title"/>
          </p:nvPr>
        </p:nvSpPr>
        <p:spPr bwMode="auto">
          <a:xfrm>
            <a:off x="278585" y="128981"/>
            <a:ext cx="10185088" cy="78541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slide</a:t>
            </a:r>
          </a:p>
        </p:txBody>
      </p:sp>
      <p:sp>
        <p:nvSpPr>
          <p:cNvPr id="1030" name="Text Placeholder 2"/>
          <p:cNvSpPr>
            <a:spLocks noGrp="1"/>
          </p:cNvSpPr>
          <p:nvPr>
            <p:ph type="body" idx="1"/>
          </p:nvPr>
        </p:nvSpPr>
        <p:spPr bwMode="auto">
          <a:xfrm>
            <a:off x="266700" y="1028700"/>
            <a:ext cx="11658600" cy="56007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33" name="Picture 6"/>
          <p:cNvPicPr>
            <a:picLocks noChangeAspect="1"/>
          </p:cNvPicPr>
          <p:nvPr/>
        </p:nvPicPr>
        <p:blipFill>
          <a:blip r:embed="rId28"/>
          <a:srcRect/>
          <a:stretch>
            <a:fillRect/>
          </a:stretch>
        </p:blipFill>
        <p:spPr bwMode="auto">
          <a:xfrm>
            <a:off x="6079067" y="3416309"/>
            <a:ext cx="25400" cy="3175"/>
          </a:xfrm>
          <a:prstGeom prst="rect">
            <a:avLst/>
          </a:prstGeom>
          <a:noFill/>
          <a:ln w="9525">
            <a:noFill/>
            <a:miter lim="800000"/>
            <a:headEnd/>
            <a:tailEnd/>
          </a:ln>
        </p:spPr>
      </p:pic>
      <p:sp>
        <p:nvSpPr>
          <p:cNvPr id="12" name="Text Box 14"/>
          <p:cNvSpPr txBox="1">
            <a:spLocks noChangeArrowheads="1"/>
          </p:cNvSpPr>
          <p:nvPr userDrawn="1"/>
        </p:nvSpPr>
        <p:spPr bwMode="auto">
          <a:xfrm>
            <a:off x="11249024" y="6553492"/>
            <a:ext cx="771525" cy="153888"/>
          </a:xfrm>
          <a:prstGeom prst="rect">
            <a:avLst/>
          </a:prstGeom>
          <a:noFill/>
          <a:ln w="9525">
            <a:noFill/>
            <a:miter lim="800000"/>
            <a:headEnd/>
            <a:tailEnd/>
          </a:ln>
          <a:effectLst/>
        </p:spPr>
        <p:txBody>
          <a:bodyPr wrap="square" tIns="0" bIns="0">
            <a:spAutoFit/>
          </a:bodyPr>
          <a:lstStyle/>
          <a:p>
            <a:pPr algn="r">
              <a:spcBef>
                <a:spcPct val="50000"/>
              </a:spcBef>
              <a:defRPr/>
            </a:pPr>
            <a:fld id="{99D903CA-8EC9-4EB0-B4F7-7D6D89967A95}" type="slidenum">
              <a:rPr lang="en-US" sz="1000" b="0" baseline="0" smtClean="0"/>
              <a:pPr algn="r">
                <a:spcBef>
                  <a:spcPct val="50000"/>
                </a:spcBef>
                <a:defRPr/>
              </a:pPr>
              <a:t>‹#›</a:t>
            </a:fld>
            <a:endParaRPr lang="en-US" sz="1000" b="0" baseline="0" dirty="0"/>
          </a:p>
        </p:txBody>
      </p:sp>
      <p:sp>
        <p:nvSpPr>
          <p:cNvPr id="6" name="Footer Placeholder 5"/>
          <p:cNvSpPr>
            <a:spLocks noGrp="1"/>
          </p:cNvSpPr>
          <p:nvPr>
            <p:ph type="ftr" sz="quarter" idx="3"/>
          </p:nvPr>
        </p:nvSpPr>
        <p:spPr>
          <a:xfrm>
            <a:off x="276225" y="6640512"/>
            <a:ext cx="4114800" cy="182880"/>
          </a:xfrm>
          <a:prstGeom prst="rect">
            <a:avLst/>
          </a:prstGeom>
        </p:spPr>
        <p:txBody>
          <a:bodyPr vert="horz" lIns="91440" tIns="45720" rIns="91440" bIns="45720" rtlCol="0" anchor="ctr"/>
          <a:lstStyle>
            <a:lvl1pPr algn="l">
              <a:defRPr sz="800">
                <a:solidFill>
                  <a:schemeClr val="tx1">
                    <a:tint val="75000"/>
                  </a:schemeClr>
                </a:solidFill>
              </a:defRPr>
            </a:lvl1pPr>
          </a:lstStyle>
          <a:p>
            <a:endParaRPr lang="en-US" dirty="0"/>
          </a:p>
        </p:txBody>
      </p:sp>
      <p:sp>
        <p:nvSpPr>
          <p:cNvPr id="7" name="Date Placeholder 6"/>
          <p:cNvSpPr>
            <a:spLocks noGrp="1"/>
          </p:cNvSpPr>
          <p:nvPr>
            <p:ph type="dt" sz="half" idx="2"/>
          </p:nvPr>
        </p:nvSpPr>
        <p:spPr>
          <a:xfrm>
            <a:off x="9182100" y="6640512"/>
            <a:ext cx="2743200" cy="182880"/>
          </a:xfrm>
          <a:prstGeom prst="rect">
            <a:avLst/>
          </a:prstGeom>
        </p:spPr>
        <p:txBody>
          <a:bodyPr vert="horz" lIns="91440" tIns="45720" rIns="91440" bIns="45720" rtlCol="0" anchor="ctr"/>
          <a:lstStyle>
            <a:lvl1pPr algn="r">
              <a:defRPr sz="900">
                <a:solidFill>
                  <a:schemeClr val="tx1">
                    <a:tint val="75000"/>
                  </a:schemeClr>
                </a:solidFill>
              </a:defRPr>
            </a:lvl1pPr>
          </a:lstStyle>
          <a:p>
            <a:fld id="{0D5B6B94-6F19-4E2B-82A4-E3780F0317F0}" type="datetimeFigureOut">
              <a:rPr lang="en-US" smtClean="0"/>
              <a:pPr/>
              <a:t>3/6/2023</a:t>
            </a:fld>
            <a:endParaRPr lang="en-US" dirty="0"/>
          </a:p>
        </p:txBody>
      </p:sp>
      <p:grpSp>
        <p:nvGrpSpPr>
          <p:cNvPr id="16" name="Group 15"/>
          <p:cNvGrpSpPr>
            <a:grpSpLocks noChangeAspect="1"/>
          </p:cNvGrpSpPr>
          <p:nvPr userDrawn="1"/>
        </p:nvGrpSpPr>
        <p:grpSpPr>
          <a:xfrm>
            <a:off x="10427178" y="251517"/>
            <a:ext cx="1480276" cy="640080"/>
            <a:chOff x="266700" y="5608444"/>
            <a:chExt cx="2326148" cy="1005840"/>
          </a:xfrm>
        </p:grpSpPr>
        <p:pic>
          <p:nvPicPr>
            <p:cNvPr id="17" name="Picture 16"/>
            <p:cNvPicPr>
              <a:picLocks noChangeAspect="1"/>
            </p:cNvPicPr>
            <p:nvPr userDrawn="1"/>
          </p:nvPicPr>
          <p:blipFill>
            <a:blip r:embed="rId29" cstate="email">
              <a:extLst>
                <a:ext uri="{28A0092B-C50C-407E-A947-70E740481C1C}">
                  <a14:useLocalDpi xmlns:a14="http://schemas.microsoft.com/office/drawing/2010/main"/>
                </a:ext>
              </a:extLst>
            </a:blip>
            <a:stretch>
              <a:fillRect/>
            </a:stretch>
          </p:blipFill>
          <p:spPr>
            <a:xfrm>
              <a:off x="266700" y="5608444"/>
              <a:ext cx="764288" cy="1005840"/>
            </a:xfrm>
            <a:prstGeom prst="rect">
              <a:avLst/>
            </a:prstGeom>
          </p:spPr>
        </p:pic>
        <p:pic>
          <p:nvPicPr>
            <p:cNvPr id="18" name="Picture 17"/>
            <p:cNvPicPr>
              <a:picLocks noChangeAspect="1"/>
            </p:cNvPicPr>
            <p:nvPr userDrawn="1"/>
          </p:nvPicPr>
          <p:blipFill>
            <a:blip r:embed="rId30" cstate="email">
              <a:extLst>
                <a:ext uri="{28A0092B-C50C-407E-A947-70E740481C1C}">
                  <a14:useLocalDpi xmlns:a14="http://schemas.microsoft.com/office/drawing/2010/main"/>
                </a:ext>
              </a:extLst>
            </a:blip>
            <a:stretch>
              <a:fillRect/>
            </a:stretch>
          </p:blipFill>
          <p:spPr>
            <a:xfrm>
              <a:off x="1254266" y="5610615"/>
              <a:ext cx="1338582" cy="1001498"/>
            </a:xfrm>
            <a:prstGeom prst="rect">
              <a:avLst/>
            </a:prstGeom>
          </p:spPr>
        </p:pic>
      </p:grpSp>
    </p:spTree>
    <p:extLst>
      <p:ext uri="{BB962C8B-B14F-4D97-AF65-F5344CB8AC3E}">
        <p14:creationId xmlns:p14="http://schemas.microsoft.com/office/powerpoint/2010/main" val="1369296369"/>
      </p:ext>
    </p:extLst>
  </p:cSld>
  <p:clrMap bg1="lt1" tx1="dk1" bg2="lt2" tx2="dk2" accent1="accent1" accent2="accent2" accent3="accent3" accent4="accent4" accent5="accent5" accent6="accent6" hlink="hlink" folHlink="folHlink"/>
  <p:sldLayoutIdLst>
    <p:sldLayoutId id="2147483680" r:id="rId1"/>
    <p:sldLayoutId id="2147483726" r:id="rId2"/>
    <p:sldLayoutId id="2147483681" r:id="rId3"/>
    <p:sldLayoutId id="2147483682" r:id="rId4"/>
    <p:sldLayoutId id="2147483707" r:id="rId5"/>
    <p:sldLayoutId id="2147483708" r:id="rId6"/>
    <p:sldLayoutId id="2147483687" r:id="rId7"/>
    <p:sldLayoutId id="2147483688" r:id="rId8"/>
    <p:sldLayoutId id="2147483689" r:id="rId9"/>
    <p:sldLayoutId id="2147483690" r:id="rId10"/>
    <p:sldLayoutId id="2147483691" r:id="rId11"/>
    <p:sldLayoutId id="2147483697" r:id="rId12"/>
    <p:sldLayoutId id="2147483698" r:id="rId13"/>
    <p:sldLayoutId id="2147483727" r:id="rId14"/>
    <p:sldLayoutId id="2147483709" r:id="rId15"/>
    <p:sldLayoutId id="2147483699" r:id="rId16"/>
    <p:sldLayoutId id="2147483701" r:id="rId17"/>
    <p:sldLayoutId id="2147483710" r:id="rId18"/>
    <p:sldLayoutId id="2147483702" r:id="rId19"/>
    <p:sldLayoutId id="2147483703" r:id="rId20"/>
    <p:sldLayoutId id="2147483704" r:id="rId21"/>
    <p:sldLayoutId id="2147483705" r:id="rId22"/>
    <p:sldLayoutId id="2147483711" r:id="rId23"/>
    <p:sldLayoutId id="2147483712" r:id="rId24"/>
    <p:sldLayoutId id="2147483713" r:id="rId25"/>
    <p:sldLayoutId id="2147483714" r:id="rId26"/>
  </p:sldLayoutIdLst>
  <p:hf hdr="0" dt="0"/>
  <p:txStyles>
    <p:titleStyle>
      <a:lvl1pPr algn="l" rtl="0" eaLnBrk="1" fontAlgn="base" hangingPunct="1">
        <a:spcBef>
          <a:spcPct val="0"/>
        </a:spcBef>
        <a:spcAft>
          <a:spcPct val="0"/>
        </a:spcAft>
        <a:defRPr sz="3200" b="1" kern="1200" cap="all">
          <a:solidFill>
            <a:schemeClr val="tx1">
              <a:lumMod val="75000"/>
              <a:lumOff val="25000"/>
            </a:schemeClr>
          </a:solidFill>
          <a:latin typeface="Arial" pitchFamily="34" charset="0"/>
          <a:ea typeface="ＭＳ Ｐゴシック" charset="0"/>
          <a:cs typeface="Arial" pitchFamily="34" charset="0"/>
        </a:defRPr>
      </a:lvl1pPr>
      <a:lvl2pPr algn="l" rtl="0" eaLnBrk="1" fontAlgn="base" hangingPunct="1">
        <a:spcBef>
          <a:spcPct val="0"/>
        </a:spcBef>
        <a:spcAft>
          <a:spcPct val="0"/>
        </a:spcAft>
        <a:defRPr sz="1350" b="1">
          <a:solidFill>
            <a:srgbClr val="978473"/>
          </a:solidFill>
          <a:latin typeface="Arial" charset="0"/>
          <a:ea typeface="ＭＳ Ｐゴシック" charset="0"/>
          <a:cs typeface="Arial" charset="0"/>
        </a:defRPr>
      </a:lvl2pPr>
      <a:lvl3pPr algn="l" rtl="0" eaLnBrk="1" fontAlgn="base" hangingPunct="1">
        <a:spcBef>
          <a:spcPct val="0"/>
        </a:spcBef>
        <a:spcAft>
          <a:spcPct val="0"/>
        </a:spcAft>
        <a:defRPr sz="1350" b="1">
          <a:solidFill>
            <a:srgbClr val="978473"/>
          </a:solidFill>
          <a:latin typeface="Arial" charset="0"/>
          <a:ea typeface="ＭＳ Ｐゴシック" charset="0"/>
          <a:cs typeface="Arial" charset="0"/>
        </a:defRPr>
      </a:lvl3pPr>
      <a:lvl4pPr algn="l" rtl="0" eaLnBrk="1" fontAlgn="base" hangingPunct="1">
        <a:spcBef>
          <a:spcPct val="0"/>
        </a:spcBef>
        <a:spcAft>
          <a:spcPct val="0"/>
        </a:spcAft>
        <a:defRPr sz="1350" b="1">
          <a:solidFill>
            <a:srgbClr val="978473"/>
          </a:solidFill>
          <a:latin typeface="Arial" charset="0"/>
          <a:ea typeface="ＭＳ Ｐゴシック" charset="0"/>
          <a:cs typeface="Arial" charset="0"/>
        </a:defRPr>
      </a:lvl4pPr>
      <a:lvl5pPr algn="l" rtl="0" eaLnBrk="1" fontAlgn="base" hangingPunct="1">
        <a:spcBef>
          <a:spcPct val="0"/>
        </a:spcBef>
        <a:spcAft>
          <a:spcPct val="0"/>
        </a:spcAft>
        <a:defRPr sz="1350" b="1">
          <a:solidFill>
            <a:srgbClr val="978473"/>
          </a:solidFill>
          <a:latin typeface="Arial" charset="0"/>
          <a:ea typeface="ＭＳ Ｐゴシック" charset="0"/>
          <a:cs typeface="Arial" charset="0"/>
        </a:defRPr>
      </a:lvl5pPr>
      <a:lvl6pPr marL="257175" algn="l" rtl="0" eaLnBrk="1" fontAlgn="base" hangingPunct="1">
        <a:spcBef>
          <a:spcPct val="0"/>
        </a:spcBef>
        <a:spcAft>
          <a:spcPct val="0"/>
        </a:spcAft>
        <a:defRPr sz="2475">
          <a:solidFill>
            <a:schemeClr val="tx1"/>
          </a:solidFill>
          <a:latin typeface="Arial" charset="0"/>
          <a:cs typeface="Arial" charset="0"/>
        </a:defRPr>
      </a:lvl6pPr>
      <a:lvl7pPr marL="514350" algn="l" rtl="0" eaLnBrk="1" fontAlgn="base" hangingPunct="1">
        <a:spcBef>
          <a:spcPct val="0"/>
        </a:spcBef>
        <a:spcAft>
          <a:spcPct val="0"/>
        </a:spcAft>
        <a:defRPr sz="2475">
          <a:solidFill>
            <a:schemeClr val="tx1"/>
          </a:solidFill>
          <a:latin typeface="Arial" charset="0"/>
          <a:cs typeface="Arial" charset="0"/>
        </a:defRPr>
      </a:lvl7pPr>
      <a:lvl8pPr marL="771525" algn="l" rtl="0" eaLnBrk="1" fontAlgn="base" hangingPunct="1">
        <a:spcBef>
          <a:spcPct val="0"/>
        </a:spcBef>
        <a:spcAft>
          <a:spcPct val="0"/>
        </a:spcAft>
        <a:defRPr sz="2475">
          <a:solidFill>
            <a:schemeClr val="tx1"/>
          </a:solidFill>
          <a:latin typeface="Arial" charset="0"/>
          <a:cs typeface="Arial" charset="0"/>
        </a:defRPr>
      </a:lvl8pPr>
      <a:lvl9pPr marL="1028700" algn="l" rtl="0" eaLnBrk="1" fontAlgn="base" hangingPunct="1">
        <a:spcBef>
          <a:spcPct val="0"/>
        </a:spcBef>
        <a:spcAft>
          <a:spcPct val="0"/>
        </a:spcAft>
        <a:defRPr sz="2475">
          <a:solidFill>
            <a:schemeClr val="tx1"/>
          </a:solidFill>
          <a:latin typeface="Arial" charset="0"/>
          <a:cs typeface="Arial" charset="0"/>
        </a:defRPr>
      </a:lvl9pPr>
    </p:titleStyle>
    <p:bodyStyle>
      <a:lvl1pPr marL="0" indent="0" algn="l" rtl="0" eaLnBrk="1" fontAlgn="base" hangingPunct="1">
        <a:spcBef>
          <a:spcPts val="0"/>
        </a:spcBef>
        <a:spcAft>
          <a:spcPct val="0"/>
        </a:spcAft>
        <a:buFont typeface="Arial" pitchFamily="34" charset="0"/>
        <a:defRPr sz="2100" kern="1200">
          <a:solidFill>
            <a:schemeClr val="tx1">
              <a:lumMod val="75000"/>
              <a:lumOff val="25000"/>
            </a:schemeClr>
          </a:solidFill>
          <a:latin typeface="Arial" pitchFamily="34" charset="0"/>
          <a:ea typeface="ＭＳ Ｐゴシック" charset="0"/>
          <a:cs typeface="Arial" pitchFamily="34" charset="0"/>
        </a:defRPr>
      </a:lvl1pPr>
      <a:lvl2pPr marL="227013" indent="-227013" algn="l" rtl="0" eaLnBrk="1" fontAlgn="base" hangingPunct="1">
        <a:spcBef>
          <a:spcPts val="0"/>
        </a:spcBef>
        <a:spcAft>
          <a:spcPct val="0"/>
        </a:spcAft>
        <a:buFont typeface="Arial" pitchFamily="34" charset="0"/>
        <a:buChar char="–"/>
        <a:defRPr sz="2100" kern="1200">
          <a:solidFill>
            <a:schemeClr val="tx1">
              <a:lumMod val="75000"/>
              <a:lumOff val="25000"/>
            </a:schemeClr>
          </a:solidFill>
          <a:latin typeface="Arial" pitchFamily="34" charset="0"/>
          <a:ea typeface="Arial" charset="0"/>
          <a:cs typeface="Arial" pitchFamily="34" charset="0"/>
        </a:defRPr>
      </a:lvl2pPr>
      <a:lvl3pPr marL="461963" indent="-234950" algn="l" rtl="0" eaLnBrk="1" fontAlgn="base" hangingPunct="1">
        <a:spcBef>
          <a:spcPts val="0"/>
        </a:spcBef>
        <a:spcAft>
          <a:spcPct val="0"/>
        </a:spcAft>
        <a:buFont typeface="Arial" pitchFamily="34" charset="0"/>
        <a:buChar char="•"/>
        <a:defRPr sz="1500" kern="1200">
          <a:solidFill>
            <a:schemeClr val="tx1">
              <a:lumMod val="75000"/>
              <a:lumOff val="25000"/>
            </a:schemeClr>
          </a:solidFill>
          <a:latin typeface="Arial" pitchFamily="34" charset="0"/>
          <a:ea typeface="Arial" charset="0"/>
          <a:cs typeface="Arial" pitchFamily="34" charset="0"/>
        </a:defRPr>
      </a:lvl3pPr>
      <a:lvl4pPr marL="687388" indent="-225425" algn="l" rtl="0" eaLnBrk="1" fontAlgn="base" hangingPunct="1">
        <a:spcBef>
          <a:spcPts val="0"/>
        </a:spcBef>
        <a:spcAft>
          <a:spcPct val="0"/>
        </a:spcAft>
        <a:buFont typeface="Arial" pitchFamily="34" charset="0"/>
        <a:buChar char="–"/>
        <a:defRPr sz="1500" kern="1200">
          <a:solidFill>
            <a:schemeClr val="tx1">
              <a:lumMod val="75000"/>
              <a:lumOff val="25000"/>
            </a:schemeClr>
          </a:solidFill>
          <a:latin typeface="Arial" pitchFamily="34" charset="0"/>
          <a:ea typeface="Arial" charset="0"/>
          <a:cs typeface="Arial" pitchFamily="34" charset="0"/>
        </a:defRPr>
      </a:lvl4pPr>
      <a:lvl5pPr marL="914400" indent="-227013" algn="l" rtl="0" eaLnBrk="1" fontAlgn="base" hangingPunct="1">
        <a:spcBef>
          <a:spcPts val="0"/>
        </a:spcBef>
        <a:spcAft>
          <a:spcPct val="0"/>
        </a:spcAft>
        <a:buFont typeface="Arial" pitchFamily="34" charset="0"/>
        <a:buChar char="»"/>
        <a:defRPr sz="1500" kern="1200">
          <a:solidFill>
            <a:schemeClr val="tx1">
              <a:lumMod val="75000"/>
              <a:lumOff val="25000"/>
            </a:schemeClr>
          </a:solidFill>
          <a:latin typeface="Arial" pitchFamily="34" charset="0"/>
          <a:ea typeface="Arial" charset="0"/>
          <a:cs typeface="Arial" pitchFamily="34" charset="0"/>
        </a:defRPr>
      </a:lvl5pPr>
      <a:lvl6pPr marL="1414463"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6pPr>
      <a:lvl7pPr marL="1671638"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7pPr>
      <a:lvl8pPr marL="1928813"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8pPr>
      <a:lvl9pPr marL="2185988"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512" userDrawn="1">
          <p15:clr>
            <a:srgbClr val="5ACBF0"/>
          </p15:clr>
        </p15:guide>
        <p15:guide id="2" pos="12971">
          <p15:clr>
            <a:srgbClr val="5ACBF0"/>
          </p15:clr>
        </p15:guide>
        <p15:guide id="3" pos="168" userDrawn="1">
          <p15:clr>
            <a:srgbClr val="5ACBF0"/>
          </p15:clr>
        </p15:guide>
        <p15:guide id="4" orient="horz" pos="637" userDrawn="1">
          <p15:clr>
            <a:srgbClr val="F26B43"/>
          </p15:clr>
        </p15:guide>
        <p15:guide id="5" orient="horz" pos="583" userDrawn="1">
          <p15:clr>
            <a:srgbClr val="F26B43"/>
          </p15:clr>
        </p15:guide>
        <p15:guide id="6" orient="horz" pos="4176"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C8C8C8"/>
        </a:solidFill>
        <a:effectLst/>
      </p:bgPr>
    </p:bg>
    <p:spTree>
      <p:nvGrpSpPr>
        <p:cNvPr id="1" name=""/>
        <p:cNvGrpSpPr/>
        <p:nvPr/>
      </p:nvGrpSpPr>
      <p:grpSpPr>
        <a:xfrm>
          <a:off x="0" y="0"/>
          <a:ext cx="0" cy="0"/>
          <a:chOff x="0" y="0"/>
          <a:chExt cx="0" cy="0"/>
        </a:xfrm>
      </p:grpSpPr>
      <p:sp>
        <p:nvSpPr>
          <p:cNvPr id="12" name="Rounded Rectangle 11"/>
          <p:cNvSpPr/>
          <p:nvPr userDrawn="1"/>
        </p:nvSpPr>
        <p:spPr>
          <a:xfrm>
            <a:off x="66675" y="38099"/>
            <a:ext cx="12058650" cy="6791326"/>
          </a:xfrm>
          <a:prstGeom prst="roundRect">
            <a:avLst>
              <a:gd name="adj" fmla="val 2258"/>
            </a:avLst>
          </a:prstGeom>
          <a:solidFill>
            <a:srgbClr val="FFFFFF"/>
          </a:solidFill>
          <a:ln w="57150">
            <a:solidFill>
              <a:schemeClr val="bg2">
                <a:lumMod val="9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r"/>
            <a:endParaRPr lang="en-US" sz="900" dirty="0"/>
          </a:p>
        </p:txBody>
      </p:sp>
      <p:sp>
        <p:nvSpPr>
          <p:cNvPr id="23" name="Text Placeholder 2"/>
          <p:cNvSpPr>
            <a:spLocks noGrp="1"/>
          </p:cNvSpPr>
          <p:nvPr>
            <p:ph type="body" idx="1"/>
          </p:nvPr>
        </p:nvSpPr>
        <p:spPr bwMode="auto">
          <a:xfrm>
            <a:off x="266700" y="1028700"/>
            <a:ext cx="11658600" cy="56007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4" name="Picture 6"/>
          <p:cNvPicPr>
            <a:picLocks noChangeAspect="1"/>
          </p:cNvPicPr>
          <p:nvPr userDrawn="1"/>
        </p:nvPicPr>
        <p:blipFill>
          <a:blip r:embed="rId4"/>
          <a:srcRect/>
          <a:stretch>
            <a:fillRect/>
          </a:stretch>
        </p:blipFill>
        <p:spPr bwMode="auto">
          <a:xfrm>
            <a:off x="6079067" y="3416309"/>
            <a:ext cx="25400" cy="3175"/>
          </a:xfrm>
          <a:prstGeom prst="rect">
            <a:avLst/>
          </a:prstGeom>
          <a:noFill/>
          <a:ln w="9525">
            <a:noFill/>
            <a:miter lim="800000"/>
            <a:headEnd/>
            <a:tailEnd/>
          </a:ln>
        </p:spPr>
      </p:pic>
      <p:pic>
        <p:nvPicPr>
          <p:cNvPr id="14" name="Picture 13"/>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285750" y="256443"/>
            <a:ext cx="496209" cy="653036"/>
          </a:xfrm>
          <a:prstGeom prst="rect">
            <a:avLst/>
          </a:prstGeom>
        </p:spPr>
      </p:pic>
      <p:sp>
        <p:nvSpPr>
          <p:cNvPr id="15" name="Text Box 14"/>
          <p:cNvSpPr txBox="1">
            <a:spLocks noChangeArrowheads="1"/>
          </p:cNvSpPr>
          <p:nvPr userDrawn="1"/>
        </p:nvSpPr>
        <p:spPr bwMode="auto">
          <a:xfrm>
            <a:off x="11249024" y="143167"/>
            <a:ext cx="771525" cy="153888"/>
          </a:xfrm>
          <a:prstGeom prst="rect">
            <a:avLst/>
          </a:prstGeom>
          <a:noFill/>
          <a:ln w="9525">
            <a:noFill/>
            <a:miter lim="800000"/>
            <a:headEnd/>
            <a:tailEnd/>
          </a:ln>
          <a:effectLst/>
        </p:spPr>
        <p:txBody>
          <a:bodyPr wrap="square" tIns="0" bIns="0">
            <a:spAutoFit/>
          </a:bodyPr>
          <a:lstStyle/>
          <a:p>
            <a:pPr algn="r">
              <a:spcBef>
                <a:spcPct val="50000"/>
              </a:spcBef>
              <a:defRPr/>
            </a:pPr>
            <a:fld id="{99D903CA-8EC9-4EB0-B4F7-7D6D89967A95}" type="slidenum">
              <a:rPr lang="en-US" sz="1000" b="0" baseline="0" smtClean="0"/>
              <a:pPr algn="r">
                <a:spcBef>
                  <a:spcPct val="50000"/>
                </a:spcBef>
                <a:defRPr/>
              </a:pPr>
              <a:t>‹#›</a:t>
            </a:fld>
            <a:endParaRPr lang="en-US" sz="1000" b="0" baseline="0" dirty="0"/>
          </a:p>
        </p:txBody>
      </p:sp>
      <p:pic>
        <p:nvPicPr>
          <p:cNvPr id="16" name="Picture 15"/>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11266541" y="334036"/>
            <a:ext cx="727585" cy="497851"/>
          </a:xfrm>
          <a:prstGeom prst="rect">
            <a:avLst/>
          </a:prstGeom>
        </p:spPr>
      </p:pic>
      <p:sp>
        <p:nvSpPr>
          <p:cNvPr id="19" name="Title Placeholder 1"/>
          <p:cNvSpPr>
            <a:spLocks noGrp="1"/>
          </p:cNvSpPr>
          <p:nvPr>
            <p:ph type="title"/>
          </p:nvPr>
        </p:nvSpPr>
        <p:spPr bwMode="auto">
          <a:xfrm>
            <a:off x="954860" y="128981"/>
            <a:ext cx="10185088" cy="78541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slide</a:t>
            </a:r>
          </a:p>
        </p:txBody>
      </p:sp>
      <p:sp>
        <p:nvSpPr>
          <p:cNvPr id="20" name="Footer Placeholder 5"/>
          <p:cNvSpPr>
            <a:spLocks noGrp="1"/>
          </p:cNvSpPr>
          <p:nvPr>
            <p:ph type="ftr" sz="quarter" idx="3"/>
          </p:nvPr>
        </p:nvSpPr>
        <p:spPr>
          <a:xfrm>
            <a:off x="276225" y="6640512"/>
            <a:ext cx="4114800" cy="182880"/>
          </a:xfrm>
          <a:prstGeom prst="rect">
            <a:avLst/>
          </a:prstGeom>
        </p:spPr>
        <p:txBody>
          <a:bodyPr vert="horz" lIns="91440" tIns="45720" rIns="91440" bIns="45720" rtlCol="0" anchor="ctr"/>
          <a:lstStyle>
            <a:lvl1pPr algn="l">
              <a:defRPr sz="800">
                <a:solidFill>
                  <a:schemeClr val="tx1">
                    <a:tint val="75000"/>
                  </a:schemeClr>
                </a:solidFill>
              </a:defRPr>
            </a:lvl1pPr>
          </a:lstStyle>
          <a:p>
            <a:endParaRPr lang="en-US" dirty="0"/>
          </a:p>
        </p:txBody>
      </p:sp>
      <p:sp>
        <p:nvSpPr>
          <p:cNvPr id="21" name="Date Placeholder 6"/>
          <p:cNvSpPr>
            <a:spLocks noGrp="1"/>
          </p:cNvSpPr>
          <p:nvPr>
            <p:ph type="dt" sz="half" idx="2"/>
          </p:nvPr>
        </p:nvSpPr>
        <p:spPr>
          <a:xfrm>
            <a:off x="9182100" y="6640512"/>
            <a:ext cx="2743200" cy="182880"/>
          </a:xfrm>
          <a:prstGeom prst="rect">
            <a:avLst/>
          </a:prstGeom>
        </p:spPr>
        <p:txBody>
          <a:bodyPr vert="horz" lIns="91440" tIns="45720" rIns="91440" bIns="45720" rtlCol="0" anchor="ctr"/>
          <a:lstStyle>
            <a:lvl1pPr algn="r">
              <a:defRPr sz="900">
                <a:solidFill>
                  <a:schemeClr val="tx1">
                    <a:tint val="75000"/>
                  </a:schemeClr>
                </a:solidFill>
              </a:defRPr>
            </a:lvl1pPr>
          </a:lstStyle>
          <a:p>
            <a:fld id="{0D5B6B94-6F19-4E2B-82A4-E3780F0317F0}" type="datetimeFigureOut">
              <a:rPr lang="en-US" smtClean="0"/>
              <a:pPr/>
              <a:t>3/6/2023</a:t>
            </a:fld>
            <a:endParaRPr lang="en-US" dirty="0"/>
          </a:p>
        </p:txBody>
      </p:sp>
    </p:spTree>
    <p:extLst>
      <p:ext uri="{BB962C8B-B14F-4D97-AF65-F5344CB8AC3E}">
        <p14:creationId xmlns:p14="http://schemas.microsoft.com/office/powerpoint/2010/main" val="199137462"/>
      </p:ext>
    </p:extLst>
  </p:cSld>
  <p:clrMap bg1="lt1" tx1="dk1" bg2="lt2" tx2="dk2" accent1="accent1" accent2="accent2" accent3="accent3" accent4="accent4" accent5="accent5" accent6="accent6" hlink="hlink" folHlink="folHlink"/>
  <p:sldLayoutIdLst>
    <p:sldLayoutId id="2147483724" r:id="rId1"/>
    <p:sldLayoutId id="2147483725" r:id="rId2"/>
  </p:sldLayoutIdLst>
  <p:hf hdr="0" dt="0"/>
  <p:txStyles>
    <p:titleStyle>
      <a:lvl1pPr algn="l" rtl="0" eaLnBrk="1" fontAlgn="base" hangingPunct="1">
        <a:spcBef>
          <a:spcPct val="0"/>
        </a:spcBef>
        <a:spcAft>
          <a:spcPct val="0"/>
        </a:spcAft>
        <a:defRPr sz="3200" b="1" kern="1200" cap="all">
          <a:solidFill>
            <a:schemeClr val="tx1">
              <a:lumMod val="75000"/>
              <a:lumOff val="25000"/>
            </a:schemeClr>
          </a:solidFill>
          <a:latin typeface="Arial" pitchFamily="34" charset="0"/>
          <a:ea typeface="ＭＳ Ｐゴシック" charset="0"/>
          <a:cs typeface="Arial" pitchFamily="34" charset="0"/>
        </a:defRPr>
      </a:lvl1pPr>
      <a:lvl2pPr algn="l" rtl="0" eaLnBrk="1" fontAlgn="base" hangingPunct="1">
        <a:spcBef>
          <a:spcPct val="0"/>
        </a:spcBef>
        <a:spcAft>
          <a:spcPct val="0"/>
        </a:spcAft>
        <a:defRPr sz="1350" b="1">
          <a:solidFill>
            <a:srgbClr val="978473"/>
          </a:solidFill>
          <a:latin typeface="Arial" charset="0"/>
          <a:ea typeface="ＭＳ Ｐゴシック" charset="0"/>
          <a:cs typeface="Arial" charset="0"/>
        </a:defRPr>
      </a:lvl2pPr>
      <a:lvl3pPr algn="l" rtl="0" eaLnBrk="1" fontAlgn="base" hangingPunct="1">
        <a:spcBef>
          <a:spcPct val="0"/>
        </a:spcBef>
        <a:spcAft>
          <a:spcPct val="0"/>
        </a:spcAft>
        <a:defRPr sz="1350" b="1">
          <a:solidFill>
            <a:srgbClr val="978473"/>
          </a:solidFill>
          <a:latin typeface="Arial" charset="0"/>
          <a:ea typeface="ＭＳ Ｐゴシック" charset="0"/>
          <a:cs typeface="Arial" charset="0"/>
        </a:defRPr>
      </a:lvl3pPr>
      <a:lvl4pPr algn="l" rtl="0" eaLnBrk="1" fontAlgn="base" hangingPunct="1">
        <a:spcBef>
          <a:spcPct val="0"/>
        </a:spcBef>
        <a:spcAft>
          <a:spcPct val="0"/>
        </a:spcAft>
        <a:defRPr sz="1350" b="1">
          <a:solidFill>
            <a:srgbClr val="978473"/>
          </a:solidFill>
          <a:latin typeface="Arial" charset="0"/>
          <a:ea typeface="ＭＳ Ｐゴシック" charset="0"/>
          <a:cs typeface="Arial" charset="0"/>
        </a:defRPr>
      </a:lvl4pPr>
      <a:lvl5pPr algn="l" rtl="0" eaLnBrk="1" fontAlgn="base" hangingPunct="1">
        <a:spcBef>
          <a:spcPct val="0"/>
        </a:spcBef>
        <a:spcAft>
          <a:spcPct val="0"/>
        </a:spcAft>
        <a:defRPr sz="1350" b="1">
          <a:solidFill>
            <a:srgbClr val="978473"/>
          </a:solidFill>
          <a:latin typeface="Arial" charset="0"/>
          <a:ea typeface="ＭＳ Ｐゴシック" charset="0"/>
          <a:cs typeface="Arial" charset="0"/>
        </a:defRPr>
      </a:lvl5pPr>
      <a:lvl6pPr marL="257175" algn="l" rtl="0" eaLnBrk="1" fontAlgn="base" hangingPunct="1">
        <a:spcBef>
          <a:spcPct val="0"/>
        </a:spcBef>
        <a:spcAft>
          <a:spcPct val="0"/>
        </a:spcAft>
        <a:defRPr sz="2475">
          <a:solidFill>
            <a:schemeClr val="tx1"/>
          </a:solidFill>
          <a:latin typeface="Arial" charset="0"/>
          <a:cs typeface="Arial" charset="0"/>
        </a:defRPr>
      </a:lvl6pPr>
      <a:lvl7pPr marL="514350" algn="l" rtl="0" eaLnBrk="1" fontAlgn="base" hangingPunct="1">
        <a:spcBef>
          <a:spcPct val="0"/>
        </a:spcBef>
        <a:spcAft>
          <a:spcPct val="0"/>
        </a:spcAft>
        <a:defRPr sz="2475">
          <a:solidFill>
            <a:schemeClr val="tx1"/>
          </a:solidFill>
          <a:latin typeface="Arial" charset="0"/>
          <a:cs typeface="Arial" charset="0"/>
        </a:defRPr>
      </a:lvl7pPr>
      <a:lvl8pPr marL="771525" algn="l" rtl="0" eaLnBrk="1" fontAlgn="base" hangingPunct="1">
        <a:spcBef>
          <a:spcPct val="0"/>
        </a:spcBef>
        <a:spcAft>
          <a:spcPct val="0"/>
        </a:spcAft>
        <a:defRPr sz="2475">
          <a:solidFill>
            <a:schemeClr val="tx1"/>
          </a:solidFill>
          <a:latin typeface="Arial" charset="0"/>
          <a:cs typeface="Arial" charset="0"/>
        </a:defRPr>
      </a:lvl8pPr>
      <a:lvl9pPr marL="1028700" algn="l" rtl="0" eaLnBrk="1" fontAlgn="base" hangingPunct="1">
        <a:spcBef>
          <a:spcPct val="0"/>
        </a:spcBef>
        <a:spcAft>
          <a:spcPct val="0"/>
        </a:spcAft>
        <a:defRPr sz="2475">
          <a:solidFill>
            <a:schemeClr val="tx1"/>
          </a:solidFill>
          <a:latin typeface="Arial" charset="0"/>
          <a:cs typeface="Arial" charset="0"/>
        </a:defRPr>
      </a:lvl9pPr>
    </p:titleStyle>
    <p:bodyStyle>
      <a:lvl1pPr marL="0" indent="0" algn="l" rtl="0" eaLnBrk="1" fontAlgn="base" hangingPunct="1">
        <a:spcBef>
          <a:spcPts val="169"/>
        </a:spcBef>
        <a:spcAft>
          <a:spcPct val="0"/>
        </a:spcAft>
        <a:buFont typeface="Arial" pitchFamily="34" charset="0"/>
        <a:defRPr sz="2100" kern="1200">
          <a:solidFill>
            <a:schemeClr val="tx1">
              <a:lumMod val="75000"/>
              <a:lumOff val="25000"/>
            </a:schemeClr>
          </a:solidFill>
          <a:latin typeface="Arial" pitchFamily="34" charset="0"/>
          <a:ea typeface="ＭＳ Ｐゴシック" charset="0"/>
          <a:cs typeface="Arial" pitchFamily="34" charset="0"/>
        </a:defRPr>
      </a:lvl1pPr>
      <a:lvl2pPr marL="230188" indent="-230188" algn="l" rtl="0" eaLnBrk="1" fontAlgn="base" hangingPunct="1">
        <a:spcBef>
          <a:spcPts val="169"/>
        </a:spcBef>
        <a:spcAft>
          <a:spcPct val="0"/>
        </a:spcAft>
        <a:buFont typeface="Arial" pitchFamily="34" charset="0"/>
        <a:buChar char="–"/>
        <a:defRPr sz="2100" kern="1200">
          <a:solidFill>
            <a:schemeClr val="tx1">
              <a:lumMod val="75000"/>
              <a:lumOff val="25000"/>
            </a:schemeClr>
          </a:solidFill>
          <a:latin typeface="Arial" pitchFamily="34" charset="0"/>
          <a:ea typeface="Arial" charset="0"/>
          <a:cs typeface="Arial" pitchFamily="34" charset="0"/>
        </a:defRPr>
      </a:lvl2pPr>
      <a:lvl3pPr marL="461963" indent="-231775" algn="l" rtl="0" eaLnBrk="1" fontAlgn="base" hangingPunct="1">
        <a:spcBef>
          <a:spcPts val="169"/>
        </a:spcBef>
        <a:spcAft>
          <a:spcPct val="0"/>
        </a:spcAft>
        <a:buFont typeface="Arial" pitchFamily="34" charset="0"/>
        <a:buChar char="•"/>
        <a:defRPr sz="1500" kern="1200">
          <a:solidFill>
            <a:schemeClr val="tx1">
              <a:lumMod val="75000"/>
              <a:lumOff val="25000"/>
            </a:schemeClr>
          </a:solidFill>
          <a:latin typeface="Arial" pitchFamily="34" charset="0"/>
          <a:ea typeface="Arial" charset="0"/>
          <a:cs typeface="Arial" pitchFamily="34" charset="0"/>
        </a:defRPr>
      </a:lvl3pPr>
      <a:lvl4pPr marL="684213" indent="-222250" algn="l" rtl="0" eaLnBrk="1" fontAlgn="base" hangingPunct="1">
        <a:spcBef>
          <a:spcPts val="169"/>
        </a:spcBef>
        <a:spcAft>
          <a:spcPct val="0"/>
        </a:spcAft>
        <a:buFont typeface="Arial" pitchFamily="34" charset="0"/>
        <a:buChar char="–"/>
        <a:defRPr sz="1500" kern="1200">
          <a:solidFill>
            <a:schemeClr val="tx1">
              <a:lumMod val="75000"/>
              <a:lumOff val="25000"/>
            </a:schemeClr>
          </a:solidFill>
          <a:latin typeface="Arial" pitchFamily="34" charset="0"/>
          <a:ea typeface="Arial" charset="0"/>
          <a:cs typeface="Arial" pitchFamily="34" charset="0"/>
        </a:defRPr>
      </a:lvl4pPr>
      <a:lvl5pPr marL="914400" indent="-230188" algn="l" rtl="0" eaLnBrk="1" fontAlgn="base" hangingPunct="1">
        <a:spcBef>
          <a:spcPts val="169"/>
        </a:spcBef>
        <a:spcAft>
          <a:spcPct val="0"/>
        </a:spcAft>
        <a:buFont typeface="Arial" pitchFamily="34" charset="0"/>
        <a:buChar char="»"/>
        <a:defRPr sz="1500" kern="1200">
          <a:solidFill>
            <a:schemeClr val="tx1">
              <a:lumMod val="75000"/>
              <a:lumOff val="25000"/>
            </a:schemeClr>
          </a:solidFill>
          <a:latin typeface="Arial" pitchFamily="34" charset="0"/>
          <a:ea typeface="Arial" charset="0"/>
          <a:cs typeface="Arial" pitchFamily="34" charset="0"/>
        </a:defRPr>
      </a:lvl5pPr>
      <a:lvl6pPr marL="1414463"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6pPr>
      <a:lvl7pPr marL="1671638"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7pPr>
      <a:lvl8pPr marL="1928813"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8pPr>
      <a:lvl9pPr marL="2185988"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583" userDrawn="1">
          <p15:clr>
            <a:srgbClr val="F26B43"/>
          </p15:clr>
        </p15:guide>
        <p15:guide id="1" pos="7512" userDrawn="1">
          <p15:clr>
            <a:srgbClr val="5ACBF0"/>
          </p15:clr>
        </p15:guide>
        <p15:guide id="2" pos="12971">
          <p15:clr>
            <a:srgbClr val="5ACBF0"/>
          </p15:clr>
        </p15:guide>
        <p15:guide id="3" pos="168" userDrawn="1">
          <p15:clr>
            <a:srgbClr val="5ACBF0"/>
          </p15:clr>
        </p15:guide>
        <p15:guide id="5" orient="horz" pos="637" userDrawn="1">
          <p15:clr>
            <a:srgbClr val="F26B43"/>
          </p15:clr>
        </p15:guide>
        <p15:guide id="6" orient="horz" pos="4176"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427641" y="1411707"/>
            <a:ext cx="5660338" cy="1554256"/>
          </a:xfrm>
          <a:prstGeom prst="roundRect">
            <a:avLst>
              <a:gd name="adj" fmla="val 7942"/>
            </a:avLst>
          </a:prstGeom>
          <a:solidFill>
            <a:schemeClr val="bg2">
              <a:lumMod val="60000"/>
              <a:lumOff val="40000"/>
            </a:schemeClr>
          </a:solidFill>
          <a:ln>
            <a:noFill/>
          </a:ln>
          <a:effectLst>
            <a:outerShdw blurRad="63500" sx="102000" sy="102000" algn="ctr" rotWithShape="0">
              <a:prstClr val="black">
                <a:alpha val="40000"/>
              </a:prstClr>
            </a:outerShdw>
          </a:effectLst>
          <a:scene3d>
            <a:camera prst="orthographicFront">
              <a:rot lat="0" lon="0" rev="0"/>
            </a:camera>
            <a:lightRig rig="soft" dir="t">
              <a:rot lat="0" lon="0" rev="0"/>
            </a:lightRig>
          </a:scene3d>
          <a:sp3d contourW="69850" prstMaterial="matte">
            <a:contourClr>
              <a:srgbClr val="FFFFFF"/>
            </a:contourClr>
          </a:sp3d>
        </p:spPr>
        <p:style>
          <a:lnRef idx="1">
            <a:schemeClr val="accent1"/>
          </a:lnRef>
          <a:fillRef idx="3">
            <a:schemeClr val="accent1"/>
          </a:fillRef>
          <a:effectRef idx="2">
            <a:schemeClr val="accent1"/>
          </a:effectRef>
          <a:fontRef idx="minor">
            <a:schemeClr val="lt1"/>
          </a:fontRef>
        </p:style>
        <p:txBody>
          <a:bodyPr rtlCol="0" anchor="ctr"/>
          <a:lstStyle/>
          <a:p>
            <a:r>
              <a:rPr lang="es-ES" sz="1050" b="1" dirty="0">
                <a:solidFill>
                  <a:schemeClr val="tx1"/>
                </a:solidFill>
              </a:rPr>
              <a:t>El Cuerpo de Ingenieros del Ejército de los Estados Unidos (USACE) trabaja con países aliados en la región y tiene proyectos futuros de ingeniería en Centroamérica para construcción y renovación.   USACE está buscando empresas que tengan experiencia en el diseño, la construcción y la reparación de instalaciones.</a:t>
            </a:r>
          </a:p>
          <a:p>
            <a:r>
              <a:rPr lang="es-ES" sz="1050" b="1" dirty="0">
                <a:solidFill>
                  <a:schemeClr val="tx1"/>
                </a:solidFill>
              </a:rPr>
              <a:t> </a:t>
            </a:r>
          </a:p>
          <a:p>
            <a:r>
              <a:rPr lang="es-ES" sz="1050" b="1" dirty="0">
                <a:solidFill>
                  <a:schemeClr val="tx1"/>
                </a:solidFill>
              </a:rPr>
              <a:t>Conferencias previas a la propuesta se están planeando en toda la región para compartir información sobre este y otros requisitos futuros. La información se centrará en el tipo de requisitos y cómo presentar una propuesta.</a:t>
            </a:r>
            <a:endParaRPr lang="en-US" sz="1050" b="1" dirty="0">
              <a:solidFill>
                <a:schemeClr val="tx1"/>
              </a:solidFill>
            </a:endParaRPr>
          </a:p>
        </p:txBody>
      </p:sp>
      <p:sp>
        <p:nvSpPr>
          <p:cNvPr id="6" name="Title 1"/>
          <p:cNvSpPr>
            <a:spLocks noGrp="1"/>
          </p:cNvSpPr>
          <p:nvPr>
            <p:ph type="title"/>
          </p:nvPr>
        </p:nvSpPr>
        <p:spPr>
          <a:xfrm>
            <a:off x="145732" y="135670"/>
            <a:ext cx="11900536" cy="1239253"/>
          </a:xfrm>
        </p:spPr>
        <p:txBody>
          <a:bodyPr anchor="t" anchorCtr="0"/>
          <a:lstStyle/>
          <a:p>
            <a:pPr algn="ctr"/>
            <a:r>
              <a:rPr lang="es-ES" altLang="en-US" sz="2600" dirty="0"/>
              <a:t>Conferencias previas a la propuesta</a:t>
            </a:r>
            <a:br>
              <a:rPr lang="es-ES" altLang="en-US" sz="2600" dirty="0"/>
            </a:br>
            <a:r>
              <a:rPr lang="en-US" altLang="en-US" sz="2600" dirty="0"/>
              <a:t>15 de </a:t>
            </a:r>
            <a:r>
              <a:rPr lang="en-US" altLang="en-US" sz="2600" dirty="0" err="1"/>
              <a:t>marzo</a:t>
            </a:r>
            <a:r>
              <a:rPr lang="en-US" altLang="en-US" sz="2600" dirty="0"/>
              <a:t> 2023</a:t>
            </a:r>
            <a:br>
              <a:rPr lang="en-US" altLang="en-US" sz="2600"/>
            </a:br>
            <a:r>
              <a:rPr lang="es-ES" altLang="en-US" sz="2000"/>
              <a:t>cuerpo </a:t>
            </a:r>
            <a:r>
              <a:rPr lang="es-ES" altLang="en-US" sz="2000" dirty="0"/>
              <a:t>de ingenieros del Ejército de los estados unidos</a:t>
            </a:r>
            <a:endParaRPr lang="en-US" sz="2600" dirty="0">
              <a:solidFill>
                <a:srgbClr val="DF1F2E"/>
              </a:solidFill>
            </a:endParaRPr>
          </a:p>
        </p:txBody>
      </p:sp>
      <p:sp>
        <p:nvSpPr>
          <p:cNvPr id="7" name="Rounded Rectangle 6"/>
          <p:cNvSpPr/>
          <p:nvPr/>
        </p:nvSpPr>
        <p:spPr>
          <a:xfrm>
            <a:off x="6291034" y="1411706"/>
            <a:ext cx="5499914" cy="1554256"/>
          </a:xfrm>
          <a:prstGeom prst="roundRect">
            <a:avLst>
              <a:gd name="adj" fmla="val 7942"/>
            </a:avLst>
          </a:prstGeom>
          <a:solidFill>
            <a:srgbClr val="99B5A0"/>
          </a:solidFill>
          <a:ln>
            <a:noFill/>
          </a:ln>
          <a:effectLst>
            <a:outerShdw blurRad="63500" sx="102000" sy="102000" algn="ctr" rotWithShape="0">
              <a:prstClr val="black">
                <a:alpha val="40000"/>
              </a:prstClr>
            </a:outerShdw>
          </a:effectLst>
          <a:scene3d>
            <a:camera prst="orthographicFront">
              <a:rot lat="0" lon="0" rev="0"/>
            </a:camera>
            <a:lightRig rig="soft" dir="t">
              <a:rot lat="0" lon="0" rev="0"/>
            </a:lightRig>
          </a:scene3d>
          <a:sp3d contourW="69850" prstMaterial="matte">
            <a:contourClr>
              <a:srgbClr val="FFFFFF"/>
            </a:contourClr>
          </a:sp3d>
        </p:spPr>
        <p:style>
          <a:lnRef idx="1">
            <a:schemeClr val="accent1"/>
          </a:lnRef>
          <a:fillRef idx="3">
            <a:schemeClr val="accent1"/>
          </a:fillRef>
          <a:effectRef idx="2">
            <a:schemeClr val="accent1"/>
          </a:effectRef>
          <a:fontRef idx="minor">
            <a:schemeClr val="lt1"/>
          </a:fontRef>
        </p:style>
        <p:txBody>
          <a:bodyPr rtlCol="0" anchor="ctr"/>
          <a:lstStyle/>
          <a:p>
            <a:r>
              <a:rPr lang="en-US" sz="1100" dirty="0" err="1">
                <a:solidFill>
                  <a:schemeClr val="tx1"/>
                </a:solidFill>
              </a:rPr>
              <a:t>Fecha</a:t>
            </a:r>
            <a:r>
              <a:rPr lang="en-US" sz="1100" dirty="0">
                <a:solidFill>
                  <a:schemeClr val="tx1"/>
                </a:solidFill>
              </a:rPr>
              <a:t>:       </a:t>
            </a:r>
            <a:r>
              <a:rPr lang="en-US" sz="1100" b="1" dirty="0" err="1">
                <a:solidFill>
                  <a:schemeClr val="tx1"/>
                </a:solidFill>
              </a:rPr>
              <a:t>Miercoles</a:t>
            </a:r>
            <a:r>
              <a:rPr lang="en-US" sz="1100" b="1" dirty="0">
                <a:solidFill>
                  <a:schemeClr val="tx1"/>
                </a:solidFill>
              </a:rPr>
              <a:t>, 15 de </a:t>
            </a:r>
            <a:r>
              <a:rPr lang="en-US" sz="1100" b="1" dirty="0" err="1">
                <a:solidFill>
                  <a:schemeClr val="tx1"/>
                </a:solidFill>
              </a:rPr>
              <a:t>Marzo</a:t>
            </a:r>
            <a:endParaRPr lang="en-US" sz="1100" b="1" dirty="0">
              <a:solidFill>
                <a:schemeClr val="tx1"/>
              </a:solidFill>
            </a:endParaRPr>
          </a:p>
          <a:p>
            <a:r>
              <a:rPr lang="en-US" sz="1100" dirty="0" err="1">
                <a:solidFill>
                  <a:schemeClr val="tx1"/>
                </a:solidFill>
              </a:rPr>
              <a:t>Tiempo</a:t>
            </a:r>
            <a:r>
              <a:rPr lang="en-US" sz="1100" dirty="0">
                <a:solidFill>
                  <a:schemeClr val="tx1"/>
                </a:solidFill>
              </a:rPr>
              <a:t>:     </a:t>
            </a:r>
            <a:r>
              <a:rPr lang="en-US" sz="1100" b="1" dirty="0">
                <a:solidFill>
                  <a:schemeClr val="tx1"/>
                </a:solidFill>
              </a:rPr>
              <a:t>10:00h</a:t>
            </a:r>
          </a:p>
          <a:p>
            <a:r>
              <a:rPr lang="en-US" sz="1100" dirty="0">
                <a:solidFill>
                  <a:schemeClr val="tx1"/>
                </a:solidFill>
              </a:rPr>
              <a:t>Lugar:        </a:t>
            </a:r>
            <a:r>
              <a:rPr lang="en-US" sz="1100" b="1" dirty="0">
                <a:solidFill>
                  <a:schemeClr val="tx1"/>
                </a:solidFill>
              </a:rPr>
              <a:t>Centro Naval de San Borja, Salón </a:t>
            </a:r>
            <a:r>
              <a:rPr lang="en-US" sz="1100" b="1" dirty="0" err="1">
                <a:solidFill>
                  <a:schemeClr val="tx1"/>
                </a:solidFill>
              </a:rPr>
              <a:t>Angamos</a:t>
            </a:r>
            <a:endParaRPr lang="en-US" sz="1100" b="1" dirty="0">
              <a:solidFill>
                <a:schemeClr val="tx1"/>
              </a:solidFill>
            </a:endParaRPr>
          </a:p>
          <a:p>
            <a:r>
              <a:rPr lang="en-US" sz="1100" dirty="0" err="1">
                <a:solidFill>
                  <a:schemeClr val="tx1"/>
                </a:solidFill>
              </a:rPr>
              <a:t>Dirección</a:t>
            </a:r>
            <a:r>
              <a:rPr lang="en-US" sz="1100" dirty="0">
                <a:solidFill>
                  <a:schemeClr val="tx1"/>
                </a:solidFill>
              </a:rPr>
              <a:t>:  </a:t>
            </a:r>
            <a:r>
              <a:rPr lang="en-US" sz="1100" b="1" dirty="0">
                <a:solidFill>
                  <a:schemeClr val="tx1"/>
                </a:solidFill>
              </a:rPr>
              <a:t>San Luis Ave, Block 24, San Borja</a:t>
            </a:r>
          </a:p>
          <a:p>
            <a:r>
              <a:rPr lang="en-US" sz="1100" dirty="0" err="1">
                <a:solidFill>
                  <a:schemeClr val="tx1"/>
                </a:solidFill>
              </a:rPr>
              <a:t>Registros</a:t>
            </a:r>
            <a:r>
              <a:rPr lang="en-US" sz="1100" dirty="0">
                <a:solidFill>
                  <a:schemeClr val="tx1"/>
                </a:solidFill>
              </a:rPr>
              <a:t> </a:t>
            </a:r>
            <a:r>
              <a:rPr lang="en-US" sz="1100" dirty="0" err="1">
                <a:solidFill>
                  <a:schemeClr val="tx1"/>
                </a:solidFill>
              </a:rPr>
              <a:t>Requeridos</a:t>
            </a:r>
            <a:r>
              <a:rPr lang="en-US" sz="1100" dirty="0">
                <a:solidFill>
                  <a:schemeClr val="tx1"/>
                </a:solidFill>
              </a:rPr>
              <a:t> :	</a:t>
            </a:r>
            <a:r>
              <a:rPr lang="en-US" sz="1100" b="1" dirty="0">
                <a:solidFill>
                  <a:schemeClr val="tx1"/>
                </a:solidFill>
              </a:rPr>
              <a:t>claudia.m.montero@usace.army.mil NLT March 10. </a:t>
            </a:r>
            <a:r>
              <a:rPr lang="en-US" sz="1100" dirty="0">
                <a:solidFill>
                  <a:schemeClr val="tx1"/>
                </a:solidFill>
              </a:rPr>
              <a:t>		</a:t>
            </a:r>
            <a:r>
              <a:rPr lang="en-US" sz="1100" b="1" dirty="0">
                <a:solidFill>
                  <a:schemeClr val="tx1"/>
                </a:solidFill>
              </a:rPr>
              <a:t>Provide name, ID number, and vehicle information.</a:t>
            </a:r>
          </a:p>
        </p:txBody>
      </p:sp>
      <p:sp>
        <p:nvSpPr>
          <p:cNvPr id="2" name="Rounded Rectangle 4">
            <a:extLst>
              <a:ext uri="{FF2B5EF4-FFF2-40B4-BE49-F238E27FC236}">
                <a16:creationId xmlns:a16="http://schemas.microsoft.com/office/drawing/2014/main" id="{E18D855F-5E3F-E720-621F-03D4CE0E6947}"/>
              </a:ext>
            </a:extLst>
          </p:cNvPr>
          <p:cNvSpPr/>
          <p:nvPr/>
        </p:nvSpPr>
        <p:spPr>
          <a:xfrm>
            <a:off x="2804709" y="5602369"/>
            <a:ext cx="3094368" cy="1127110"/>
          </a:xfrm>
          <a:prstGeom prst="roundRect">
            <a:avLst>
              <a:gd name="adj" fmla="val 7942"/>
            </a:avLst>
          </a:prstGeom>
          <a:solidFill>
            <a:schemeClr val="bg2">
              <a:lumMod val="60000"/>
              <a:lumOff val="40000"/>
            </a:schemeClr>
          </a:solidFill>
          <a:ln>
            <a:noFill/>
          </a:ln>
          <a:effectLst>
            <a:outerShdw blurRad="63500" sx="102000" sy="102000" algn="ctr" rotWithShape="0">
              <a:prstClr val="black">
                <a:alpha val="40000"/>
              </a:prstClr>
            </a:outerShdw>
          </a:effectLst>
          <a:scene3d>
            <a:camera prst="orthographicFront">
              <a:rot lat="0" lon="0" rev="0"/>
            </a:camera>
            <a:lightRig rig="soft" dir="t">
              <a:rot lat="0" lon="0" rev="0"/>
            </a:lightRig>
          </a:scene3d>
          <a:sp3d contourW="69850" prstMaterial="matte">
            <a:contourClr>
              <a:srgbClr val="FFFFFF"/>
            </a:contourClr>
          </a:sp3d>
        </p:spPr>
        <p:style>
          <a:lnRef idx="1">
            <a:schemeClr val="accent1"/>
          </a:lnRef>
          <a:fillRef idx="3">
            <a:schemeClr val="accent1"/>
          </a:fillRef>
          <a:effectRef idx="2">
            <a:schemeClr val="accent1"/>
          </a:effectRef>
          <a:fontRef idx="minor">
            <a:schemeClr val="lt1"/>
          </a:fontRef>
        </p:style>
        <p:txBody>
          <a:bodyPr rtlCol="0" anchor="ctr"/>
          <a:lstStyle/>
          <a:p>
            <a:r>
              <a:rPr lang="es-ES" sz="900" b="1" dirty="0">
                <a:solidFill>
                  <a:schemeClr val="tx1"/>
                </a:solidFill>
              </a:rPr>
              <a:t>Se recomienda a las empresas que se registren en los sistemas enunciados en esta página para descargar licitaciones cuando estén disponibles. Las licitaciones sólo se anunciarán en https://sam.gov, y estarán disponibles para descargar sólo en https://piee.eb.mil.</a:t>
            </a:r>
          </a:p>
        </p:txBody>
      </p:sp>
      <p:sp>
        <p:nvSpPr>
          <p:cNvPr id="4" name="Rounded Rectangle 6">
            <a:extLst>
              <a:ext uri="{FF2B5EF4-FFF2-40B4-BE49-F238E27FC236}">
                <a16:creationId xmlns:a16="http://schemas.microsoft.com/office/drawing/2014/main" id="{9CF63F7E-ABCF-3C4D-FE37-17626EC0C5E9}"/>
              </a:ext>
            </a:extLst>
          </p:cNvPr>
          <p:cNvSpPr/>
          <p:nvPr/>
        </p:nvSpPr>
        <p:spPr>
          <a:xfrm>
            <a:off x="2300534" y="3083889"/>
            <a:ext cx="7693052" cy="2378000"/>
          </a:xfrm>
          <a:prstGeom prst="roundRect">
            <a:avLst>
              <a:gd name="adj" fmla="val 7942"/>
            </a:avLst>
          </a:prstGeom>
          <a:solidFill>
            <a:srgbClr val="99B5A0"/>
          </a:solidFill>
          <a:ln>
            <a:noFill/>
          </a:ln>
          <a:effectLst>
            <a:outerShdw blurRad="63500" sx="102000" sy="102000" algn="ctr" rotWithShape="0">
              <a:prstClr val="black">
                <a:alpha val="40000"/>
              </a:prstClr>
            </a:outerShdw>
          </a:effectLst>
          <a:scene3d>
            <a:camera prst="orthographicFront">
              <a:rot lat="0" lon="0" rev="0"/>
            </a:camera>
            <a:lightRig rig="soft" dir="t">
              <a:rot lat="0" lon="0" rev="0"/>
            </a:lightRig>
          </a:scene3d>
          <a:sp3d contourW="69850" prstMaterial="matte">
            <a:contourClr>
              <a:srgbClr val="FFFFFF"/>
            </a:contourClr>
          </a:sp3d>
        </p:spPr>
        <p:style>
          <a:lnRef idx="1">
            <a:schemeClr val="accent1"/>
          </a:lnRef>
          <a:fillRef idx="3">
            <a:schemeClr val="accent1"/>
          </a:fillRef>
          <a:effectRef idx="2">
            <a:schemeClr val="accent1"/>
          </a:effectRef>
          <a:fontRef idx="minor">
            <a:schemeClr val="lt1"/>
          </a:fontRef>
        </p:style>
        <p:txBody>
          <a:bodyPr rtlCol="0" anchor="ctr"/>
          <a:lstStyle/>
          <a:p>
            <a:r>
              <a:rPr lang="es-ES" sz="1050" b="1" dirty="0">
                <a:solidFill>
                  <a:schemeClr val="tx1"/>
                </a:solidFill>
              </a:rPr>
              <a:t>Registros Requeridos (Obtener Registros en el Orden Mostrado)</a:t>
            </a:r>
          </a:p>
          <a:p>
            <a:endParaRPr lang="en-US" sz="1050" dirty="0">
              <a:solidFill>
                <a:schemeClr val="tx1"/>
              </a:solidFill>
            </a:endParaRPr>
          </a:p>
          <a:p>
            <a:r>
              <a:rPr lang="es-ES" sz="1050" b="1" dirty="0">
                <a:solidFill>
                  <a:schemeClr val="tx1"/>
                </a:solidFill>
              </a:rPr>
              <a:t>Obtenga un código NCAGE asignado: https://eportal.nspa.nato.int/Codification/CageTool/request-new-cage</a:t>
            </a:r>
          </a:p>
          <a:p>
            <a:r>
              <a:rPr lang="es-ES" sz="1050" b="1" dirty="0">
                <a:solidFill>
                  <a:schemeClr val="tx1"/>
                </a:solidFill>
              </a:rPr>
              <a:t>Se tarda hasta 14 días hábiles en obtener un código NCAGE.</a:t>
            </a:r>
          </a:p>
          <a:p>
            <a:endParaRPr lang="es-ES" sz="1050" b="1" dirty="0">
              <a:solidFill>
                <a:schemeClr val="tx1"/>
              </a:solidFill>
            </a:endParaRPr>
          </a:p>
          <a:p>
            <a:r>
              <a:rPr lang="es-ES" sz="1050" b="1" dirty="0">
                <a:solidFill>
                  <a:schemeClr val="tx1"/>
                </a:solidFill>
              </a:rPr>
              <a:t>Cree una cuenta SAM y obtenga su Número de Identificador Único de Entidad (UEI) (formalmente conocido como DUNS) en www.sam.gov. Espere hasta 15 días hábiles después del envío antes de que su registro esté activo en SAM. Para registrantes internacionales, consulte la Guía de Inicio Rápido en https://www.fsd.gov/sys_attachment.do?sys_id=c3fbd4771be83898d3ab404fe54bcb19 </a:t>
            </a:r>
          </a:p>
          <a:p>
            <a:endParaRPr lang="es-ES" sz="1050" b="1" dirty="0">
              <a:solidFill>
                <a:schemeClr val="tx1"/>
              </a:solidFill>
            </a:endParaRPr>
          </a:p>
          <a:p>
            <a:r>
              <a:rPr lang="es-ES" sz="1050" b="1" dirty="0">
                <a:solidFill>
                  <a:schemeClr val="tx1"/>
                </a:solidFill>
              </a:rPr>
              <a:t>Obtenga acceso a PIEE: https://piee.eb.mil/xhtml/unauth/help/helpvendors.xhtml </a:t>
            </a:r>
          </a:p>
          <a:p>
            <a:endParaRPr lang="es-ES" sz="1050" b="1" dirty="0">
              <a:solidFill>
                <a:schemeClr val="tx1"/>
              </a:solidFill>
            </a:endParaRPr>
          </a:p>
          <a:p>
            <a:r>
              <a:rPr lang="es-ES" sz="1050" b="1" dirty="0">
                <a:solidFill>
                  <a:schemeClr val="tx1"/>
                </a:solidFill>
              </a:rPr>
              <a:t>NOTA: Todas las solicitudes y modificaciones se anunciarán en el sitio web: https://piee.eb.mil.</a:t>
            </a:r>
          </a:p>
        </p:txBody>
      </p:sp>
      <p:pic>
        <p:nvPicPr>
          <p:cNvPr id="3" name="Picture 2"/>
          <p:cNvPicPr>
            <a:picLocks noChangeAspect="1"/>
          </p:cNvPicPr>
          <p:nvPr/>
        </p:nvPicPr>
        <p:blipFill rotWithShape="1">
          <a:blip r:embed="rId3" cstate="email">
            <a:extLst>
              <a:ext uri="{28A0092B-C50C-407E-A947-70E740481C1C}">
                <a14:useLocalDpi xmlns:a14="http://schemas.microsoft.com/office/drawing/2010/main" val="0"/>
              </a:ext>
              <a:ext uri="{96DAC541-7B7A-43D3-8B79-37D633B846F1}">
                <asvg:svgBlip xmlns:asvg="http://schemas.microsoft.com/office/drawing/2016/SVG/main" r:embed="rId4"/>
              </a:ext>
            </a:extLst>
          </a:blip>
          <a:srcRect l="2010" r="2010"/>
          <a:stretch/>
        </p:blipFill>
        <p:spPr>
          <a:xfrm>
            <a:off x="6080290" y="5593142"/>
            <a:ext cx="3548653" cy="1127110"/>
          </a:xfrm>
          <a:prstGeom prst="round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23" name="Picture 22" descr="A bulldozer working in a field&#10;&#10;Description automatically generated with low confidence">
            <a:extLst>
              <a:ext uri="{FF2B5EF4-FFF2-40B4-BE49-F238E27FC236}">
                <a16:creationId xmlns:a16="http://schemas.microsoft.com/office/drawing/2014/main" id="{F1AE9351-AA06-CA45-704A-C341E6D81A59}"/>
              </a:ext>
            </a:extLst>
          </p:cNvPr>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145732" y="5490225"/>
            <a:ext cx="1956835" cy="1239253"/>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25" name="Picture 24" descr="A picture containing text, sky, outdoor, road&#10;&#10;Description automatically generated">
            <a:extLst>
              <a:ext uri="{FF2B5EF4-FFF2-40B4-BE49-F238E27FC236}">
                <a16:creationId xmlns:a16="http://schemas.microsoft.com/office/drawing/2014/main" id="{0429D660-176D-87DA-B4DE-159543E80206}"/>
              </a:ext>
            </a:extLst>
          </p:cNvPr>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10393931" y="5490225"/>
            <a:ext cx="1652337" cy="1239253"/>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2124366787"/>
      </p:ext>
    </p:extLst>
  </p:cSld>
  <p:clrMapOvr>
    <a:masterClrMapping/>
  </p:clrMapOvr>
</p:sld>
</file>

<file path=ppt/theme/theme1.xml><?xml version="1.0" encoding="utf-8"?>
<a:theme xmlns:a="http://schemas.openxmlformats.org/drawingml/2006/main" name="Content Templates">
  <a:themeElements>
    <a:clrScheme name="USACE">
      <a:dk1>
        <a:srgbClr val="000000"/>
      </a:dk1>
      <a:lt1>
        <a:srgbClr val="83847A"/>
      </a:lt1>
      <a:dk2>
        <a:srgbClr val="FFFFFF"/>
      </a:dk2>
      <a:lt2>
        <a:srgbClr val="A3A3A3"/>
      </a:lt2>
      <a:accent1>
        <a:srgbClr val="82786F"/>
      </a:accent1>
      <a:accent2>
        <a:srgbClr val="6E8778"/>
      </a:accent2>
      <a:accent3>
        <a:srgbClr val="705C38"/>
      </a:accent3>
      <a:accent4>
        <a:srgbClr val="3E6682"/>
      </a:accent4>
      <a:accent5>
        <a:srgbClr val="663830"/>
      </a:accent5>
      <a:accent6>
        <a:srgbClr val="DF1F2E"/>
      </a:accent6>
      <a:hlink>
        <a:srgbClr val="3E6682"/>
      </a:hlink>
      <a:folHlink>
        <a:srgbClr val="DF1F2E"/>
      </a:folHlink>
    </a:clrScheme>
    <a:fontScheme name="USACE TEMPLATE 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F4339">
            <a:alpha val="89000"/>
          </a:srgbClr>
        </a:solidFill>
        <a:ln>
          <a:noFill/>
        </a:ln>
        <a:effectLst/>
      </a:spPr>
      <a:bodyPr anchor="ctr"/>
      <a:lstStyle>
        <a:defPPr algn="ctr">
          <a:defRPr dirty="0"/>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NWDTemplate-LogosDown-2017.potx" id="{9FA1C32E-CDE2-4EA8-82A9-54FAA73D0B6D}" vid="{4D202EBB-725C-4C87-B90A-DB065ED0BBF7}"/>
    </a:ext>
  </a:extLst>
</a:theme>
</file>

<file path=ppt/theme/theme2.xml><?xml version="1.0" encoding="utf-8"?>
<a:theme xmlns:a="http://schemas.openxmlformats.org/drawingml/2006/main" name="Chart Color Templates">
  <a:themeElements>
    <a:clrScheme name="USACE Charts">
      <a:dk1>
        <a:srgbClr val="000000"/>
      </a:dk1>
      <a:lt1>
        <a:srgbClr val="FFFFFF"/>
      </a:lt1>
      <a:dk2>
        <a:srgbClr val="3E6682"/>
      </a:dk2>
      <a:lt2>
        <a:srgbClr val="D9D9D9"/>
      </a:lt2>
      <a:accent1>
        <a:srgbClr val="50771B"/>
      </a:accent1>
      <a:accent2>
        <a:srgbClr val="FCAE3B"/>
      </a:accent2>
      <a:accent3>
        <a:srgbClr val="705C38"/>
      </a:accent3>
      <a:accent4>
        <a:srgbClr val="532476"/>
      </a:accent4>
      <a:accent5>
        <a:srgbClr val="DF1F2E"/>
      </a:accent5>
      <a:accent6>
        <a:srgbClr val="82786F"/>
      </a:accent6>
      <a:hlink>
        <a:srgbClr val="3E6682"/>
      </a:hlink>
      <a:folHlink>
        <a:srgbClr val="DF1F2E"/>
      </a:folHlink>
    </a:clrScheme>
    <a:fontScheme name="USACE TEMPLATE 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F4339">
            <a:alpha val="89000"/>
          </a:srgbClr>
        </a:solidFill>
        <a:ln>
          <a:noFill/>
        </a:ln>
        <a:effectLst/>
      </a:spPr>
      <a:bodyPr anchor="ctr"/>
      <a:lstStyle>
        <a:defPPr algn="ctr">
          <a:defRPr dirty="0"/>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NWDTemplate-LogosDown-2017.potx" id="{9FA1C32E-CDE2-4EA8-82A9-54FAA73D0B6D}" vid="{7A4F02DA-9F69-4CE8-8688-F5382440A1E1}"/>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5BF8E658DB0A54B8187A6E67B60E163" ma:contentTypeVersion="1" ma:contentTypeDescription="Create a new document." ma:contentTypeScope="" ma:versionID="c6ebd6e787ccb7ddf9dd3b4ce2582720">
  <xsd:schema xmlns:xsd="http://www.w3.org/2001/XMLSchema" xmlns:xs="http://www.w3.org/2001/XMLSchema" xmlns:p="http://schemas.microsoft.com/office/2006/metadata/properties" xmlns:ns2="18f88ba2-4714-4ce4-8806-1d85d427829f" targetNamespace="http://schemas.microsoft.com/office/2006/metadata/properties" ma:root="true" ma:fieldsID="0d88d59f9d9af5d62dd518897c4f87b3" ns2:_="">
    <xsd:import namespace="18f88ba2-4714-4ce4-8806-1d85d427829f"/>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8f88ba2-4714-4ce4-8806-1d85d427829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7CAE72E-856B-4DF4-A9F6-93C41667E9A0}">
  <ds:schemaRefs>
    <ds:schemaRef ds:uri="http://schemas.microsoft.com/sharepoint/v3/contenttype/forms"/>
  </ds:schemaRefs>
</ds:datastoreItem>
</file>

<file path=customXml/itemProps2.xml><?xml version="1.0" encoding="utf-8"?>
<ds:datastoreItem xmlns:ds="http://schemas.openxmlformats.org/officeDocument/2006/customXml" ds:itemID="{0B8C2CD5-50C2-4A7C-996A-3D6312B83669}">
  <ds:schemaRefs>
    <ds:schemaRef ds:uri="http://purl.org/dc/dcmitype/"/>
    <ds:schemaRef ds:uri="http://schemas.microsoft.com/office/infopath/2007/PartnerControls"/>
    <ds:schemaRef ds:uri="http://purl.org/dc/elements/1.1/"/>
    <ds:schemaRef ds:uri="http://schemas.microsoft.com/office/2006/metadata/properties"/>
    <ds:schemaRef ds:uri="18f88ba2-4714-4ce4-8806-1d85d427829f"/>
    <ds:schemaRef ds:uri="http://purl.org/dc/terms/"/>
    <ds:schemaRef ds:uri="http://schemas.microsoft.com/office/2006/documentManagement/type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84F37E2D-BE1B-421B-A272-B224B69BFCB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8f88ba2-4714-4ce4-8806-1d85d42782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13832</TotalTime>
  <Words>386</Words>
  <Application>Microsoft Office PowerPoint</Application>
  <PresentationFormat>Widescreen</PresentationFormat>
  <Paragraphs>21</Paragraphs>
  <Slides>1</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vt:i4>
      </vt:variant>
    </vt:vector>
  </HeadingPairs>
  <TitlesOfParts>
    <vt:vector size="5" baseType="lpstr">
      <vt:lpstr>Arial</vt:lpstr>
      <vt:lpstr>Calibri</vt:lpstr>
      <vt:lpstr>Content Templates</vt:lpstr>
      <vt:lpstr>Chart Color Templates</vt:lpstr>
      <vt:lpstr>Conferencias previas a la propuesta 15 de marzo 2023 cuerpo de ingenieros del Ejército de los estados unidos</vt:lpstr>
    </vt:vector>
  </TitlesOfParts>
  <Company>United States Army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ELW</dc:creator>
  <cp:lastModifiedBy>Montero, Claudia M LN USARMY CESAM (PER)</cp:lastModifiedBy>
  <cp:revision>504</cp:revision>
  <cp:lastPrinted>2019-11-01T19:39:37Z</cp:lastPrinted>
  <dcterms:created xsi:type="dcterms:W3CDTF">2017-02-20T05:10:01Z</dcterms:created>
  <dcterms:modified xsi:type="dcterms:W3CDTF">2023-03-06T14:32:47Z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0x010100B5BF8E658DB0A54B8187A6E67B60E163</vt:lpwstr>
  </property>
</Properties>
</file>